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1" r:id="rId3"/>
    <p:sldId id="292" r:id="rId4"/>
    <p:sldId id="293" r:id="rId5"/>
    <p:sldId id="294" r:id="rId6"/>
    <p:sldId id="296" r:id="rId7"/>
    <p:sldId id="308" r:id="rId8"/>
    <p:sldId id="309" r:id="rId9"/>
    <p:sldId id="310" r:id="rId10"/>
    <p:sldId id="311" r:id="rId11"/>
    <p:sldId id="302" r:id="rId12"/>
    <p:sldId id="304" r:id="rId13"/>
    <p:sldId id="305" r:id="rId14"/>
    <p:sldId id="307" r:id="rId15"/>
    <p:sldId id="314" r:id="rId16"/>
    <p:sldId id="313" r:id="rId17"/>
    <p:sldId id="315" r:id="rId18"/>
    <p:sldId id="317" r:id="rId19"/>
    <p:sldId id="316" r:id="rId20"/>
    <p:sldId id="327" r:id="rId21"/>
    <p:sldId id="318" r:id="rId22"/>
    <p:sldId id="319" r:id="rId23"/>
    <p:sldId id="320" r:id="rId24"/>
    <p:sldId id="321" r:id="rId25"/>
    <p:sldId id="322" r:id="rId26"/>
    <p:sldId id="324" r:id="rId27"/>
    <p:sldId id="325" r:id="rId28"/>
    <p:sldId id="326" r:id="rId29"/>
    <p:sldId id="328" r:id="rId30"/>
    <p:sldId id="329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0B05"/>
    <a:srgbClr val="F9F2E7"/>
    <a:srgbClr val="EFE6DA"/>
    <a:srgbClr val="F0E9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BE9803-3202-476F-B89B-1AA7E8E46B80}" v="197" dt="2026-05-24T07:14:51.2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43" d="100"/>
          <a:sy n="43" d="100"/>
        </p:scale>
        <p:origin x="596" y="6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Halpin" userId="ae0022c6b97cb6c5" providerId="LiveId" clId="{EF131D7F-0004-4A52-B62F-39DC4CB4EB88}"/>
    <pc:docChg chg="undo custSel addSld delSld modSld sldOrd">
      <pc:chgData name="Daniel Halpin" userId="ae0022c6b97cb6c5" providerId="LiveId" clId="{EF131D7F-0004-4A52-B62F-39DC4CB4EB88}" dt="2026-05-24T07:14:54.640" v="1037" actId="26606"/>
      <pc:docMkLst>
        <pc:docMk/>
      </pc:docMkLst>
      <pc:sldChg chg="del">
        <pc:chgData name="Daniel Halpin" userId="ae0022c6b97cb6c5" providerId="LiveId" clId="{EF131D7F-0004-4A52-B62F-39DC4CB4EB88}" dt="2026-05-23T21:53:49.982" v="689" actId="47"/>
        <pc:sldMkLst>
          <pc:docMk/>
          <pc:sldMk cId="2831771936" sldId="257"/>
        </pc:sldMkLst>
      </pc:sldChg>
      <pc:sldChg chg="del">
        <pc:chgData name="Daniel Halpin" userId="ae0022c6b97cb6c5" providerId="LiveId" clId="{EF131D7F-0004-4A52-B62F-39DC4CB4EB88}" dt="2026-05-23T21:53:50.801" v="690" actId="47"/>
        <pc:sldMkLst>
          <pc:docMk/>
          <pc:sldMk cId="1173865997" sldId="258"/>
        </pc:sldMkLst>
      </pc:sldChg>
      <pc:sldChg chg="del">
        <pc:chgData name="Daniel Halpin" userId="ae0022c6b97cb6c5" providerId="LiveId" clId="{EF131D7F-0004-4A52-B62F-39DC4CB4EB88}" dt="2026-05-23T21:53:51.012" v="691" actId="47"/>
        <pc:sldMkLst>
          <pc:docMk/>
          <pc:sldMk cId="235094865" sldId="260"/>
        </pc:sldMkLst>
      </pc:sldChg>
      <pc:sldChg chg="del">
        <pc:chgData name="Daniel Halpin" userId="ae0022c6b97cb6c5" providerId="LiveId" clId="{EF131D7F-0004-4A52-B62F-39DC4CB4EB88}" dt="2026-05-23T21:53:51.260" v="692" actId="47"/>
        <pc:sldMkLst>
          <pc:docMk/>
          <pc:sldMk cId="1504132240" sldId="262"/>
        </pc:sldMkLst>
      </pc:sldChg>
      <pc:sldChg chg="del">
        <pc:chgData name="Daniel Halpin" userId="ae0022c6b97cb6c5" providerId="LiveId" clId="{EF131D7F-0004-4A52-B62F-39DC4CB4EB88}" dt="2026-05-23T21:53:51.754" v="693" actId="47"/>
        <pc:sldMkLst>
          <pc:docMk/>
          <pc:sldMk cId="1596825839" sldId="263"/>
        </pc:sldMkLst>
      </pc:sldChg>
      <pc:sldChg chg="del">
        <pc:chgData name="Daniel Halpin" userId="ae0022c6b97cb6c5" providerId="LiveId" clId="{EF131D7F-0004-4A52-B62F-39DC4CB4EB88}" dt="2026-05-23T21:53:52.100" v="694" actId="47"/>
        <pc:sldMkLst>
          <pc:docMk/>
          <pc:sldMk cId="4072057648" sldId="264"/>
        </pc:sldMkLst>
      </pc:sldChg>
      <pc:sldChg chg="del">
        <pc:chgData name="Daniel Halpin" userId="ae0022c6b97cb6c5" providerId="LiveId" clId="{EF131D7F-0004-4A52-B62F-39DC4CB4EB88}" dt="2026-05-23T21:53:52.347" v="695" actId="47"/>
        <pc:sldMkLst>
          <pc:docMk/>
          <pc:sldMk cId="884094335" sldId="266"/>
        </pc:sldMkLst>
      </pc:sldChg>
      <pc:sldChg chg="del">
        <pc:chgData name="Daniel Halpin" userId="ae0022c6b97cb6c5" providerId="LiveId" clId="{EF131D7F-0004-4A52-B62F-39DC4CB4EB88}" dt="2026-05-23T21:53:53.118" v="696" actId="47"/>
        <pc:sldMkLst>
          <pc:docMk/>
          <pc:sldMk cId="775549010" sldId="268"/>
        </pc:sldMkLst>
      </pc:sldChg>
      <pc:sldChg chg="del">
        <pc:chgData name="Daniel Halpin" userId="ae0022c6b97cb6c5" providerId="LiveId" clId="{EF131D7F-0004-4A52-B62F-39DC4CB4EB88}" dt="2026-05-23T21:53:54.191" v="698" actId="47"/>
        <pc:sldMkLst>
          <pc:docMk/>
          <pc:sldMk cId="46373303" sldId="270"/>
        </pc:sldMkLst>
      </pc:sldChg>
      <pc:sldChg chg="del">
        <pc:chgData name="Daniel Halpin" userId="ae0022c6b97cb6c5" providerId="LiveId" clId="{EF131D7F-0004-4A52-B62F-39DC4CB4EB88}" dt="2026-05-23T21:53:53.804" v="697" actId="47"/>
        <pc:sldMkLst>
          <pc:docMk/>
          <pc:sldMk cId="3149574176" sldId="271"/>
        </pc:sldMkLst>
      </pc:sldChg>
      <pc:sldChg chg="del">
        <pc:chgData name="Daniel Halpin" userId="ae0022c6b97cb6c5" providerId="LiveId" clId="{EF131D7F-0004-4A52-B62F-39DC4CB4EB88}" dt="2026-05-23T21:53:54.704" v="699" actId="47"/>
        <pc:sldMkLst>
          <pc:docMk/>
          <pc:sldMk cId="1574419130" sldId="272"/>
        </pc:sldMkLst>
      </pc:sldChg>
      <pc:sldChg chg="del">
        <pc:chgData name="Daniel Halpin" userId="ae0022c6b97cb6c5" providerId="LiveId" clId="{EF131D7F-0004-4A52-B62F-39DC4CB4EB88}" dt="2026-05-23T21:53:55.029" v="700" actId="47"/>
        <pc:sldMkLst>
          <pc:docMk/>
          <pc:sldMk cId="606775352" sldId="273"/>
        </pc:sldMkLst>
      </pc:sldChg>
      <pc:sldChg chg="del">
        <pc:chgData name="Daniel Halpin" userId="ae0022c6b97cb6c5" providerId="LiveId" clId="{EF131D7F-0004-4A52-B62F-39DC4CB4EB88}" dt="2026-05-23T21:53:55.558" v="701" actId="47"/>
        <pc:sldMkLst>
          <pc:docMk/>
          <pc:sldMk cId="4119300931" sldId="274"/>
        </pc:sldMkLst>
      </pc:sldChg>
      <pc:sldChg chg="add del">
        <pc:chgData name="Daniel Halpin" userId="ae0022c6b97cb6c5" providerId="LiveId" clId="{EF131D7F-0004-4A52-B62F-39DC4CB4EB88}" dt="2026-05-23T22:30:19.130" v="1028" actId="47"/>
        <pc:sldMkLst>
          <pc:docMk/>
          <pc:sldMk cId="101182625" sldId="275"/>
        </pc:sldMkLst>
      </pc:sldChg>
      <pc:sldChg chg="del">
        <pc:chgData name="Daniel Halpin" userId="ae0022c6b97cb6c5" providerId="LiveId" clId="{EF131D7F-0004-4A52-B62F-39DC4CB4EB88}" dt="2026-05-23T21:54:00.279" v="704" actId="47"/>
        <pc:sldMkLst>
          <pc:docMk/>
          <pc:sldMk cId="2724686973" sldId="277"/>
        </pc:sldMkLst>
      </pc:sldChg>
      <pc:sldChg chg="del">
        <pc:chgData name="Daniel Halpin" userId="ae0022c6b97cb6c5" providerId="LiveId" clId="{EF131D7F-0004-4A52-B62F-39DC4CB4EB88}" dt="2026-05-23T21:54:03.813" v="709" actId="47"/>
        <pc:sldMkLst>
          <pc:docMk/>
          <pc:sldMk cId="1961424389" sldId="278"/>
        </pc:sldMkLst>
      </pc:sldChg>
      <pc:sldChg chg="del">
        <pc:chgData name="Daniel Halpin" userId="ae0022c6b97cb6c5" providerId="LiveId" clId="{EF131D7F-0004-4A52-B62F-39DC4CB4EB88}" dt="2026-05-23T21:54:00.966" v="705" actId="47"/>
        <pc:sldMkLst>
          <pc:docMk/>
          <pc:sldMk cId="3624151458" sldId="279"/>
        </pc:sldMkLst>
      </pc:sldChg>
      <pc:sldChg chg="del">
        <pc:chgData name="Daniel Halpin" userId="ae0022c6b97cb6c5" providerId="LiveId" clId="{EF131D7F-0004-4A52-B62F-39DC4CB4EB88}" dt="2026-05-23T21:54:01.299" v="706" actId="47"/>
        <pc:sldMkLst>
          <pc:docMk/>
          <pc:sldMk cId="708738408" sldId="280"/>
        </pc:sldMkLst>
      </pc:sldChg>
      <pc:sldChg chg="del">
        <pc:chgData name="Daniel Halpin" userId="ae0022c6b97cb6c5" providerId="LiveId" clId="{EF131D7F-0004-4A52-B62F-39DC4CB4EB88}" dt="2026-05-23T21:54:03.104" v="708" actId="47"/>
        <pc:sldMkLst>
          <pc:docMk/>
          <pc:sldMk cId="1607635416" sldId="281"/>
        </pc:sldMkLst>
      </pc:sldChg>
      <pc:sldChg chg="del">
        <pc:chgData name="Daniel Halpin" userId="ae0022c6b97cb6c5" providerId="LiveId" clId="{EF131D7F-0004-4A52-B62F-39DC4CB4EB88}" dt="2026-05-23T21:54:02.417" v="707" actId="47"/>
        <pc:sldMkLst>
          <pc:docMk/>
          <pc:sldMk cId="3168699966" sldId="282"/>
        </pc:sldMkLst>
      </pc:sldChg>
      <pc:sldChg chg="del">
        <pc:chgData name="Daniel Halpin" userId="ae0022c6b97cb6c5" providerId="LiveId" clId="{EF131D7F-0004-4A52-B62F-39DC4CB4EB88}" dt="2026-05-23T21:54:04.464" v="710" actId="47"/>
        <pc:sldMkLst>
          <pc:docMk/>
          <pc:sldMk cId="625241011" sldId="284"/>
        </pc:sldMkLst>
      </pc:sldChg>
      <pc:sldChg chg="del">
        <pc:chgData name="Daniel Halpin" userId="ae0022c6b97cb6c5" providerId="LiveId" clId="{EF131D7F-0004-4A52-B62F-39DC4CB4EB88}" dt="2026-05-23T21:54:05.173" v="711" actId="47"/>
        <pc:sldMkLst>
          <pc:docMk/>
          <pc:sldMk cId="3072171382" sldId="285"/>
        </pc:sldMkLst>
      </pc:sldChg>
      <pc:sldChg chg="del">
        <pc:chgData name="Daniel Halpin" userId="ae0022c6b97cb6c5" providerId="LiveId" clId="{EF131D7F-0004-4A52-B62F-39DC4CB4EB88}" dt="2026-05-23T21:54:06.008" v="712" actId="47"/>
        <pc:sldMkLst>
          <pc:docMk/>
          <pc:sldMk cId="3475716149" sldId="286"/>
        </pc:sldMkLst>
      </pc:sldChg>
      <pc:sldChg chg="del">
        <pc:chgData name="Daniel Halpin" userId="ae0022c6b97cb6c5" providerId="LiveId" clId="{EF131D7F-0004-4A52-B62F-39DC4CB4EB88}" dt="2026-05-23T21:54:06.596" v="713" actId="47"/>
        <pc:sldMkLst>
          <pc:docMk/>
          <pc:sldMk cId="648941726" sldId="287"/>
        </pc:sldMkLst>
      </pc:sldChg>
      <pc:sldChg chg="del">
        <pc:chgData name="Daniel Halpin" userId="ae0022c6b97cb6c5" providerId="LiveId" clId="{EF131D7F-0004-4A52-B62F-39DC4CB4EB88}" dt="2026-05-23T21:54:07.460" v="714" actId="47"/>
        <pc:sldMkLst>
          <pc:docMk/>
          <pc:sldMk cId="2420078087" sldId="288"/>
        </pc:sldMkLst>
      </pc:sldChg>
      <pc:sldChg chg="del">
        <pc:chgData name="Daniel Halpin" userId="ae0022c6b97cb6c5" providerId="LiveId" clId="{EF131D7F-0004-4A52-B62F-39DC4CB4EB88}" dt="2026-05-23T21:54:08.206" v="715" actId="47"/>
        <pc:sldMkLst>
          <pc:docMk/>
          <pc:sldMk cId="1625436697" sldId="289"/>
        </pc:sldMkLst>
      </pc:sldChg>
      <pc:sldChg chg="addSp modSp new del">
        <pc:chgData name="Daniel Halpin" userId="ae0022c6b97cb6c5" providerId="LiveId" clId="{EF131D7F-0004-4A52-B62F-39DC4CB4EB88}" dt="2026-05-23T22:09:34.666" v="1016" actId="47"/>
        <pc:sldMkLst>
          <pc:docMk/>
          <pc:sldMk cId="2430648583" sldId="290"/>
        </pc:sldMkLst>
        <pc:spChg chg="add mod">
          <ac:chgData name="Daniel Halpin" userId="ae0022c6b97cb6c5" providerId="LiveId" clId="{EF131D7F-0004-4A52-B62F-39DC4CB4EB88}" dt="2026-05-23T04:10:29.399" v="2" actId="33987"/>
          <ac:spMkLst>
            <pc:docMk/>
            <pc:sldMk cId="2430648583" sldId="290"/>
            <ac:spMk id="4" creationId="{0A9463B6-8B84-B902-2840-2DD32AE53647}"/>
          </ac:spMkLst>
        </pc:spChg>
        <pc:picChg chg="add mod">
          <ac:chgData name="Daniel Halpin" userId="ae0022c6b97cb6c5" providerId="LiveId" clId="{EF131D7F-0004-4A52-B62F-39DC4CB4EB88}" dt="2026-05-23T22:00:13.061" v="721" actId="14100"/>
          <ac:picMkLst>
            <pc:docMk/>
            <pc:sldMk cId="2430648583" sldId="290"/>
            <ac:picMk id="1026" creationId="{336BA458-05EF-3C32-2DC5-5898BF85D391}"/>
          </ac:picMkLst>
        </pc:picChg>
      </pc:sldChg>
      <pc:sldChg chg="addSp delSp modSp add mod">
        <pc:chgData name="Daniel Halpin" userId="ae0022c6b97cb6c5" providerId="LiveId" clId="{EF131D7F-0004-4A52-B62F-39DC4CB4EB88}" dt="2026-05-23T22:00:23.101" v="724" actId="167"/>
        <pc:sldMkLst>
          <pc:docMk/>
          <pc:sldMk cId="717740014" sldId="291"/>
        </pc:sldMkLst>
        <pc:spChg chg="mod">
          <ac:chgData name="Daniel Halpin" userId="ae0022c6b97cb6c5" providerId="LiveId" clId="{EF131D7F-0004-4A52-B62F-39DC4CB4EB88}" dt="2026-05-23T04:11:05.613" v="15" actId="1076"/>
          <ac:spMkLst>
            <pc:docMk/>
            <pc:sldMk cId="717740014" sldId="291"/>
            <ac:spMk id="4" creationId="{FBB53E7E-2D08-C2C2-C4DE-29668A21E8D9}"/>
          </ac:spMkLst>
        </pc:spChg>
        <pc:picChg chg="add mod">
          <ac:chgData name="Daniel Halpin" userId="ae0022c6b97cb6c5" providerId="LiveId" clId="{EF131D7F-0004-4A52-B62F-39DC4CB4EB88}" dt="2026-05-23T22:00:23.101" v="724" actId="167"/>
          <ac:picMkLst>
            <pc:docMk/>
            <pc:sldMk cId="717740014" sldId="291"/>
            <ac:picMk id="5" creationId="{44FAE45A-A9FE-0292-AA3E-20D7FFC5B75C}"/>
          </ac:picMkLst>
        </pc:picChg>
        <pc:picChg chg="del">
          <ac:chgData name="Daniel Halpin" userId="ae0022c6b97cb6c5" providerId="LiveId" clId="{EF131D7F-0004-4A52-B62F-39DC4CB4EB88}" dt="2026-05-23T22:00:19.293" v="722" actId="478"/>
          <ac:picMkLst>
            <pc:docMk/>
            <pc:sldMk cId="717740014" sldId="291"/>
            <ac:picMk id="1026" creationId="{46239AEB-ED55-2273-531E-0F4DE07D3117}"/>
          </ac:picMkLst>
        </pc:picChg>
      </pc:sldChg>
      <pc:sldChg chg="addSp delSp modSp add mod">
        <pc:chgData name="Daniel Halpin" userId="ae0022c6b97cb6c5" providerId="LiveId" clId="{EF131D7F-0004-4A52-B62F-39DC4CB4EB88}" dt="2026-05-23T22:00:29.437" v="727" actId="167"/>
        <pc:sldMkLst>
          <pc:docMk/>
          <pc:sldMk cId="1812972666" sldId="292"/>
        </pc:sldMkLst>
        <pc:spChg chg="mod">
          <ac:chgData name="Daniel Halpin" userId="ae0022c6b97cb6c5" providerId="LiveId" clId="{EF131D7F-0004-4A52-B62F-39DC4CB4EB88}" dt="2026-05-23T04:11:23.228" v="36" actId="20577"/>
          <ac:spMkLst>
            <pc:docMk/>
            <pc:sldMk cId="1812972666" sldId="292"/>
            <ac:spMk id="4" creationId="{26C8F709-FE37-6BC2-1C3B-88A4BCFA2D1A}"/>
          </ac:spMkLst>
        </pc:spChg>
        <pc:picChg chg="add mod">
          <ac:chgData name="Daniel Halpin" userId="ae0022c6b97cb6c5" providerId="LiveId" clId="{EF131D7F-0004-4A52-B62F-39DC4CB4EB88}" dt="2026-05-23T22:00:29.437" v="727" actId="167"/>
          <ac:picMkLst>
            <pc:docMk/>
            <pc:sldMk cId="1812972666" sldId="292"/>
            <ac:picMk id="5" creationId="{08256B35-D062-E016-71CB-A328BFC1C18F}"/>
          </ac:picMkLst>
        </pc:picChg>
        <pc:picChg chg="del">
          <ac:chgData name="Daniel Halpin" userId="ae0022c6b97cb6c5" providerId="LiveId" clId="{EF131D7F-0004-4A52-B62F-39DC4CB4EB88}" dt="2026-05-23T22:00:25.864" v="725" actId="478"/>
          <ac:picMkLst>
            <pc:docMk/>
            <pc:sldMk cId="1812972666" sldId="292"/>
            <ac:picMk id="1026" creationId="{E18DCECE-43C3-FD6B-0D65-1F8DDE7BCC50}"/>
          </ac:picMkLst>
        </pc:picChg>
      </pc:sldChg>
      <pc:sldChg chg="addSp delSp modSp add mod">
        <pc:chgData name="Daniel Halpin" userId="ae0022c6b97cb6c5" providerId="LiveId" clId="{EF131D7F-0004-4A52-B62F-39DC4CB4EB88}" dt="2026-05-23T22:00:38.421" v="730" actId="167"/>
        <pc:sldMkLst>
          <pc:docMk/>
          <pc:sldMk cId="1781250323" sldId="293"/>
        </pc:sldMkLst>
        <pc:spChg chg="mod">
          <ac:chgData name="Daniel Halpin" userId="ae0022c6b97cb6c5" providerId="LiveId" clId="{EF131D7F-0004-4A52-B62F-39DC4CB4EB88}" dt="2026-05-23T04:11:36.197" v="49" actId="20577"/>
          <ac:spMkLst>
            <pc:docMk/>
            <pc:sldMk cId="1781250323" sldId="293"/>
            <ac:spMk id="4" creationId="{82E67FC0-5BD3-D880-5700-349ABC66A74A}"/>
          </ac:spMkLst>
        </pc:spChg>
        <pc:picChg chg="add mod">
          <ac:chgData name="Daniel Halpin" userId="ae0022c6b97cb6c5" providerId="LiveId" clId="{EF131D7F-0004-4A52-B62F-39DC4CB4EB88}" dt="2026-05-23T22:00:38.421" v="730" actId="167"/>
          <ac:picMkLst>
            <pc:docMk/>
            <pc:sldMk cId="1781250323" sldId="293"/>
            <ac:picMk id="5" creationId="{770057C5-7A61-9E8A-B53C-2BC6831C0D91}"/>
          </ac:picMkLst>
        </pc:picChg>
        <pc:picChg chg="del">
          <ac:chgData name="Daniel Halpin" userId="ae0022c6b97cb6c5" providerId="LiveId" clId="{EF131D7F-0004-4A52-B62F-39DC4CB4EB88}" dt="2026-05-23T22:00:34.912" v="728" actId="478"/>
          <ac:picMkLst>
            <pc:docMk/>
            <pc:sldMk cId="1781250323" sldId="293"/>
            <ac:picMk id="1026" creationId="{97D4C4CF-C77A-165F-97A3-BA7F7AECEA3F}"/>
          </ac:picMkLst>
        </pc:picChg>
      </pc:sldChg>
      <pc:sldChg chg="addSp delSp modSp new mod">
        <pc:chgData name="Daniel Halpin" userId="ae0022c6b97cb6c5" providerId="LiveId" clId="{EF131D7F-0004-4A52-B62F-39DC4CB4EB88}" dt="2026-05-23T04:14:30.439" v="58" actId="732"/>
        <pc:sldMkLst>
          <pc:docMk/>
          <pc:sldMk cId="1435390882" sldId="294"/>
        </pc:sldMkLst>
        <pc:spChg chg="del">
          <ac:chgData name="Daniel Halpin" userId="ae0022c6b97cb6c5" providerId="LiveId" clId="{EF131D7F-0004-4A52-B62F-39DC4CB4EB88}" dt="2026-05-23T04:13:45.115" v="52"/>
          <ac:spMkLst>
            <pc:docMk/>
            <pc:sldMk cId="1435390882" sldId="294"/>
            <ac:spMk id="3" creationId="{73C14575-F3DA-2285-A5DF-FE1214E97B33}"/>
          </ac:spMkLst>
        </pc:spChg>
        <pc:picChg chg="add mod ord modCrop">
          <ac:chgData name="Daniel Halpin" userId="ae0022c6b97cb6c5" providerId="LiveId" clId="{EF131D7F-0004-4A52-B62F-39DC4CB4EB88}" dt="2026-05-23T04:14:30.439" v="58" actId="732"/>
          <ac:picMkLst>
            <pc:docMk/>
            <pc:sldMk cId="1435390882" sldId="294"/>
            <ac:picMk id="5" creationId="{9E3ED819-785C-90D1-BB2E-F42F03D02A03}"/>
          </ac:picMkLst>
        </pc:picChg>
      </pc:sldChg>
      <pc:sldChg chg="modSp new del mod">
        <pc:chgData name="Daniel Halpin" userId="ae0022c6b97cb6c5" providerId="LiveId" clId="{EF131D7F-0004-4A52-B62F-39DC4CB4EB88}" dt="2026-05-23T20:40:29.753" v="373" actId="47"/>
        <pc:sldMkLst>
          <pc:docMk/>
          <pc:sldMk cId="3789310161" sldId="295"/>
        </pc:sldMkLst>
        <pc:spChg chg="mod">
          <ac:chgData name="Daniel Halpin" userId="ae0022c6b97cb6c5" providerId="LiveId" clId="{EF131D7F-0004-4A52-B62F-39DC4CB4EB88}" dt="2026-05-23T04:16:10.596" v="85" actId="255"/>
          <ac:spMkLst>
            <pc:docMk/>
            <pc:sldMk cId="3789310161" sldId="295"/>
            <ac:spMk id="2" creationId="{9FE48246-1971-D266-CE5E-FE41B85C3A6B}"/>
          </ac:spMkLst>
        </pc:spChg>
      </pc:sldChg>
      <pc:sldChg chg="modSp add del mod">
        <pc:chgData name="Daniel Halpin" userId="ae0022c6b97cb6c5" providerId="LiveId" clId="{EF131D7F-0004-4A52-B62F-39DC4CB4EB88}" dt="2026-05-23T20:43:50.386" v="394" actId="2696"/>
        <pc:sldMkLst>
          <pc:docMk/>
          <pc:sldMk cId="2820496013" sldId="296"/>
        </pc:sldMkLst>
        <pc:spChg chg="mod">
          <ac:chgData name="Daniel Halpin" userId="ae0022c6b97cb6c5" providerId="LiveId" clId="{EF131D7F-0004-4A52-B62F-39DC4CB4EB88}" dt="2026-05-23T04:16:20.442" v="87" actId="255"/>
          <ac:spMkLst>
            <pc:docMk/>
            <pc:sldMk cId="2820496013" sldId="296"/>
            <ac:spMk id="2" creationId="{A8D172F1-6C56-0EC2-6301-7C7196A9B7C6}"/>
          </ac:spMkLst>
        </pc:spChg>
        <pc:spChg chg="mod">
          <ac:chgData name="Daniel Halpin" userId="ae0022c6b97cb6c5" providerId="LiveId" clId="{EF131D7F-0004-4A52-B62F-39DC4CB4EB88}" dt="2026-05-23T20:42:33.803" v="376" actId="113"/>
          <ac:spMkLst>
            <pc:docMk/>
            <pc:sldMk cId="2820496013" sldId="296"/>
            <ac:spMk id="3" creationId="{91599AD9-7DCE-29A7-C6D9-6E823A1CFE5A}"/>
          </ac:spMkLst>
        </pc:spChg>
      </pc:sldChg>
      <pc:sldChg chg="addSp modSp add del mod">
        <pc:chgData name="Daniel Halpin" userId="ae0022c6b97cb6c5" providerId="LiveId" clId="{EF131D7F-0004-4A52-B62F-39DC4CB4EB88}" dt="2026-05-23T04:23:38.285" v="213" actId="47"/>
        <pc:sldMkLst>
          <pc:docMk/>
          <pc:sldMk cId="1836160160" sldId="297"/>
        </pc:sldMkLst>
        <pc:spChg chg="mod">
          <ac:chgData name="Daniel Halpin" userId="ae0022c6b97cb6c5" providerId="LiveId" clId="{EF131D7F-0004-4A52-B62F-39DC4CB4EB88}" dt="2026-05-23T04:18:28.490" v="153" actId="1076"/>
          <ac:spMkLst>
            <pc:docMk/>
            <pc:sldMk cId="1836160160" sldId="297"/>
            <ac:spMk id="3" creationId="{BDD45A44-95A0-996A-50C8-9649612C07B4}"/>
          </ac:spMkLst>
        </pc:spChg>
        <pc:picChg chg="add mod">
          <ac:chgData name="Daniel Halpin" userId="ae0022c6b97cb6c5" providerId="LiveId" clId="{EF131D7F-0004-4A52-B62F-39DC4CB4EB88}" dt="2026-05-23T04:18:36.204" v="154" actId="1076"/>
          <ac:picMkLst>
            <pc:docMk/>
            <pc:sldMk cId="1836160160" sldId="297"/>
            <ac:picMk id="2050" creationId="{A53A5D56-5918-6348-3A5D-6F7B37F95E49}"/>
          </ac:picMkLst>
        </pc:picChg>
      </pc:sldChg>
      <pc:sldChg chg="modSp add del">
        <pc:chgData name="Daniel Halpin" userId="ae0022c6b97cb6c5" providerId="LiveId" clId="{EF131D7F-0004-4A52-B62F-39DC4CB4EB88}" dt="2026-05-23T20:44:09.638" v="397" actId="47"/>
        <pc:sldMkLst>
          <pc:docMk/>
          <pc:sldMk cId="2571901629" sldId="298"/>
        </pc:sldMkLst>
        <pc:picChg chg="mod">
          <ac:chgData name="Daniel Halpin" userId="ae0022c6b97cb6c5" providerId="LiveId" clId="{EF131D7F-0004-4A52-B62F-39DC4CB4EB88}" dt="2026-05-23T04:19:36.596" v="159" actId="1076"/>
          <ac:picMkLst>
            <pc:docMk/>
            <pc:sldMk cId="2571901629" sldId="298"/>
            <ac:picMk id="2050" creationId="{BB94820B-6290-5C13-D080-1EA348D77FBE}"/>
          </ac:picMkLst>
        </pc:picChg>
      </pc:sldChg>
      <pc:sldChg chg="addSp delSp modSp add del mod ord">
        <pc:chgData name="Daniel Halpin" userId="ae0022c6b97cb6c5" providerId="LiveId" clId="{EF131D7F-0004-4A52-B62F-39DC4CB4EB88}" dt="2026-05-23T20:52:48.275" v="409" actId="47"/>
        <pc:sldMkLst>
          <pc:docMk/>
          <pc:sldMk cId="2502467990" sldId="299"/>
        </pc:sldMkLst>
        <pc:spChg chg="mod">
          <ac:chgData name="Daniel Halpin" userId="ae0022c6b97cb6c5" providerId="LiveId" clId="{EF131D7F-0004-4A52-B62F-39DC4CB4EB88}" dt="2026-05-23T04:22:14.122" v="208" actId="20577"/>
          <ac:spMkLst>
            <pc:docMk/>
            <pc:sldMk cId="2502467990" sldId="299"/>
            <ac:spMk id="3" creationId="{7997868B-C888-704C-31A4-257DDD658378}"/>
          </ac:spMkLst>
        </pc:spChg>
        <pc:spChg chg="add del">
          <ac:chgData name="Daniel Halpin" userId="ae0022c6b97cb6c5" providerId="LiveId" clId="{EF131D7F-0004-4A52-B62F-39DC4CB4EB88}" dt="2026-05-23T04:21:26.266" v="177" actId="478"/>
          <ac:spMkLst>
            <pc:docMk/>
            <pc:sldMk cId="2502467990" sldId="299"/>
            <ac:spMk id="5" creationId="{E5216F4C-C86C-E906-70AA-C4C070EDB360}"/>
          </ac:spMkLst>
        </pc:spChg>
        <pc:picChg chg="del">
          <ac:chgData name="Daniel Halpin" userId="ae0022c6b97cb6c5" providerId="LiveId" clId="{EF131D7F-0004-4A52-B62F-39DC4CB4EB88}" dt="2026-05-23T04:21:35.943" v="178" actId="478"/>
          <ac:picMkLst>
            <pc:docMk/>
            <pc:sldMk cId="2502467990" sldId="299"/>
            <ac:picMk id="2050" creationId="{972FEA4D-1843-1E40-E554-C0AAECB45D99}"/>
          </ac:picMkLst>
        </pc:picChg>
      </pc:sldChg>
      <pc:sldChg chg="add del">
        <pc:chgData name="Daniel Halpin" userId="ae0022c6b97cb6c5" providerId="LiveId" clId="{EF131D7F-0004-4A52-B62F-39DC4CB4EB88}" dt="2026-05-23T20:52:47.578" v="408" actId="47"/>
        <pc:sldMkLst>
          <pc:docMk/>
          <pc:sldMk cId="2053714354" sldId="300"/>
        </pc:sldMkLst>
      </pc:sldChg>
      <pc:sldChg chg="modSp add del mod">
        <pc:chgData name="Daniel Halpin" userId="ae0022c6b97cb6c5" providerId="LiveId" clId="{EF131D7F-0004-4A52-B62F-39DC4CB4EB88}" dt="2026-05-23T20:52:49.118" v="410" actId="47"/>
        <pc:sldMkLst>
          <pc:docMk/>
          <pc:sldMk cId="1318144469" sldId="301"/>
        </pc:sldMkLst>
        <pc:spChg chg="mod">
          <ac:chgData name="Daniel Halpin" userId="ae0022c6b97cb6c5" providerId="LiveId" clId="{EF131D7F-0004-4A52-B62F-39DC4CB4EB88}" dt="2026-05-23T04:24:02.859" v="262" actId="20577"/>
          <ac:spMkLst>
            <pc:docMk/>
            <pc:sldMk cId="1318144469" sldId="301"/>
            <ac:spMk id="3" creationId="{24FF67CA-D69B-EA4F-9D7A-A30CE2446829}"/>
          </ac:spMkLst>
        </pc:spChg>
      </pc:sldChg>
      <pc:sldChg chg="add del">
        <pc:chgData name="Daniel Halpin" userId="ae0022c6b97cb6c5" providerId="LiveId" clId="{EF131D7F-0004-4A52-B62F-39DC4CB4EB88}" dt="2026-05-23T04:23:29.134" v="212" actId="47"/>
        <pc:sldMkLst>
          <pc:docMk/>
          <pc:sldMk cId="2846738497" sldId="301"/>
        </pc:sldMkLst>
      </pc:sldChg>
      <pc:sldChg chg="add ord">
        <pc:chgData name="Daniel Halpin" userId="ae0022c6b97cb6c5" providerId="LiveId" clId="{EF131D7F-0004-4A52-B62F-39DC4CB4EB88}" dt="2026-05-23T04:24:56.181" v="265"/>
        <pc:sldMkLst>
          <pc:docMk/>
          <pc:sldMk cId="3811099927" sldId="302"/>
        </pc:sldMkLst>
      </pc:sldChg>
      <pc:sldChg chg="addSp delSp modSp new del mod setBg">
        <pc:chgData name="Daniel Halpin" userId="ae0022c6b97cb6c5" providerId="LiveId" clId="{EF131D7F-0004-4A52-B62F-39DC4CB4EB88}" dt="2026-05-23T21:38:52.385" v="660" actId="47"/>
        <pc:sldMkLst>
          <pc:docMk/>
          <pc:sldMk cId="39017338" sldId="303"/>
        </pc:sldMkLst>
        <pc:spChg chg="add del">
          <ac:chgData name="Daniel Halpin" userId="ae0022c6b97cb6c5" providerId="LiveId" clId="{EF131D7F-0004-4A52-B62F-39DC4CB4EB88}" dt="2026-05-23T04:27:31.481" v="269" actId="26606"/>
          <ac:spMkLst>
            <pc:docMk/>
            <pc:sldMk cId="39017338" sldId="303"/>
            <ac:spMk id="2" creationId="{6001899E-44E7-9406-742F-A93BCB0E8DC6}"/>
          </ac:spMkLst>
        </pc:spChg>
        <pc:spChg chg="add del">
          <ac:chgData name="Daniel Halpin" userId="ae0022c6b97cb6c5" providerId="LiveId" clId="{EF131D7F-0004-4A52-B62F-39DC4CB4EB88}" dt="2026-05-23T04:27:31.481" v="269" actId="26606"/>
          <ac:spMkLst>
            <pc:docMk/>
            <pc:sldMk cId="39017338" sldId="303"/>
            <ac:spMk id="3" creationId="{C69172A1-EC63-80FA-6338-6DDBE8705878}"/>
          </ac:spMkLst>
        </pc:spChg>
        <pc:spChg chg="add del">
          <ac:chgData name="Daniel Halpin" userId="ae0022c6b97cb6c5" providerId="LiveId" clId="{EF131D7F-0004-4A52-B62F-39DC4CB4EB88}" dt="2026-05-23T04:27:31.481" v="269" actId="26606"/>
          <ac:spMkLst>
            <pc:docMk/>
            <pc:sldMk cId="39017338" sldId="303"/>
            <ac:spMk id="3079" creationId="{42A4FC2C-047E-45A5-965D-8E1E3BF09BC6}"/>
          </ac:spMkLst>
        </pc:spChg>
        <pc:picChg chg="add mod">
          <ac:chgData name="Daniel Halpin" userId="ae0022c6b97cb6c5" providerId="LiveId" clId="{EF131D7F-0004-4A52-B62F-39DC4CB4EB88}" dt="2026-05-23T04:28:30.248" v="274"/>
          <ac:picMkLst>
            <pc:docMk/>
            <pc:sldMk cId="39017338" sldId="303"/>
            <ac:picMk id="3074" creationId="{6C74E026-81B3-F71C-038A-CEF9C5D685F8}"/>
          </ac:picMkLst>
        </pc:picChg>
      </pc:sldChg>
      <pc:sldChg chg="addSp delSp modSp add mod">
        <pc:chgData name="Daniel Halpin" userId="ae0022c6b97cb6c5" providerId="LiveId" clId="{EF131D7F-0004-4A52-B62F-39DC4CB4EB88}" dt="2026-05-23T22:14:18.366" v="1017" actId="20577"/>
        <pc:sldMkLst>
          <pc:docMk/>
          <pc:sldMk cId="588404673" sldId="304"/>
        </pc:sldMkLst>
        <pc:spChg chg="del">
          <ac:chgData name="Daniel Halpin" userId="ae0022c6b97cb6c5" providerId="LiveId" clId="{EF131D7F-0004-4A52-B62F-39DC4CB4EB88}" dt="2026-05-23T20:57:18.947" v="415" actId="478"/>
          <ac:spMkLst>
            <pc:docMk/>
            <pc:sldMk cId="588404673" sldId="304"/>
            <ac:spMk id="2" creationId="{922DEB90-FF63-3E1B-0525-6F9CECFB54DE}"/>
          </ac:spMkLst>
        </pc:spChg>
        <pc:spChg chg="del mod">
          <ac:chgData name="Daniel Halpin" userId="ae0022c6b97cb6c5" providerId="LiveId" clId="{EF131D7F-0004-4A52-B62F-39DC4CB4EB88}" dt="2026-05-23T20:57:15.413" v="414" actId="478"/>
          <ac:spMkLst>
            <pc:docMk/>
            <pc:sldMk cId="588404673" sldId="304"/>
            <ac:spMk id="3" creationId="{BD1671C4-156A-5511-640F-5C21E6394611}"/>
          </ac:spMkLst>
        </pc:spChg>
        <pc:spChg chg="add mod">
          <ac:chgData name="Daniel Halpin" userId="ae0022c6b97cb6c5" providerId="LiveId" clId="{EF131D7F-0004-4A52-B62F-39DC4CB4EB88}" dt="2026-05-23T22:14:18.366" v="1017" actId="20577"/>
          <ac:spMkLst>
            <pc:docMk/>
            <pc:sldMk cId="588404673" sldId="304"/>
            <ac:spMk id="6" creationId="{4485422D-9739-8F6E-37C6-250993DAF408}"/>
          </ac:spMkLst>
        </pc:spChg>
        <pc:picChg chg="add mod">
          <ac:chgData name="Daniel Halpin" userId="ae0022c6b97cb6c5" providerId="LiveId" clId="{EF131D7F-0004-4A52-B62F-39DC4CB4EB88}" dt="2026-05-23T04:29:14.862" v="276"/>
          <ac:picMkLst>
            <pc:docMk/>
            <pc:sldMk cId="588404673" sldId="304"/>
            <ac:picMk id="4" creationId="{57D5D822-F4D2-F3A2-39FA-DFD14A25EF3C}"/>
          </ac:picMkLst>
        </pc:picChg>
        <pc:picChg chg="del">
          <ac:chgData name="Daniel Halpin" userId="ae0022c6b97cb6c5" providerId="LiveId" clId="{EF131D7F-0004-4A52-B62F-39DC4CB4EB88}" dt="2026-05-23T20:57:04.760" v="411" actId="478"/>
          <ac:picMkLst>
            <pc:docMk/>
            <pc:sldMk cId="588404673" sldId="304"/>
            <ac:picMk id="3074" creationId="{FDF0634E-6252-AEC3-2B7E-207F0DFD90B8}"/>
          </ac:picMkLst>
        </pc:picChg>
      </pc:sldChg>
      <pc:sldChg chg="add ord">
        <pc:chgData name="Daniel Halpin" userId="ae0022c6b97cb6c5" providerId="LiveId" clId="{EF131D7F-0004-4A52-B62F-39DC4CB4EB88}" dt="2026-05-23T04:31:48.899" v="331"/>
        <pc:sldMkLst>
          <pc:docMk/>
          <pc:sldMk cId="1255990214" sldId="305"/>
        </pc:sldMkLst>
      </pc:sldChg>
      <pc:sldChg chg="addSp delSp modSp new del mod setBg">
        <pc:chgData name="Daniel Halpin" userId="ae0022c6b97cb6c5" providerId="LiveId" clId="{EF131D7F-0004-4A52-B62F-39DC4CB4EB88}" dt="2026-05-23T21:14:41.401" v="479" actId="47"/>
        <pc:sldMkLst>
          <pc:docMk/>
          <pc:sldMk cId="1148183471" sldId="306"/>
        </pc:sldMkLst>
        <pc:spChg chg="del">
          <ac:chgData name="Daniel Halpin" userId="ae0022c6b97cb6c5" providerId="LiveId" clId="{EF131D7F-0004-4A52-B62F-39DC4CB4EB88}" dt="2026-05-23T04:52:04.344" v="341" actId="26606"/>
          <ac:spMkLst>
            <pc:docMk/>
            <pc:sldMk cId="1148183471" sldId="306"/>
            <ac:spMk id="2" creationId="{78DA5538-3F30-1ABB-06B5-767C59004BD0}"/>
          </ac:spMkLst>
        </pc:spChg>
        <pc:spChg chg="del">
          <ac:chgData name="Daniel Halpin" userId="ae0022c6b97cb6c5" providerId="LiveId" clId="{EF131D7F-0004-4A52-B62F-39DC4CB4EB88}" dt="2026-05-23T04:51:47.328" v="334"/>
          <ac:spMkLst>
            <pc:docMk/>
            <pc:sldMk cId="1148183471" sldId="306"/>
            <ac:spMk id="3" creationId="{A7F0F5F9-D5B6-A273-3643-F65044482668}"/>
          </ac:spMkLst>
        </pc:spChg>
        <pc:spChg chg="add del mod">
          <ac:chgData name="Daniel Halpin" userId="ae0022c6b97cb6c5" providerId="LiveId" clId="{EF131D7F-0004-4A52-B62F-39DC4CB4EB88}" dt="2026-05-23T04:51:55.814" v="337"/>
          <ac:spMkLst>
            <pc:docMk/>
            <pc:sldMk cId="1148183471" sldId="306"/>
            <ac:spMk id="7" creationId="{7C893369-6276-C6E9-F444-96D166D7B814}"/>
          </ac:spMkLst>
        </pc:spChg>
        <pc:spChg chg="add del mod">
          <ac:chgData name="Daniel Halpin" userId="ae0022c6b97cb6c5" providerId="LiveId" clId="{EF131D7F-0004-4A52-B62F-39DC4CB4EB88}" dt="2026-05-23T04:52:01.161" v="340"/>
          <ac:spMkLst>
            <pc:docMk/>
            <pc:sldMk cId="1148183471" sldId="306"/>
            <ac:spMk id="11" creationId="{D345BED9-00CA-AC2C-545A-15BE5D760A03}"/>
          </ac:spMkLst>
        </pc:spChg>
        <pc:spChg chg="add">
          <ac:chgData name="Daniel Halpin" userId="ae0022c6b97cb6c5" providerId="LiveId" clId="{EF131D7F-0004-4A52-B62F-39DC4CB4EB88}" dt="2026-05-23T04:52:04.344" v="341" actId="26606"/>
          <ac:spMkLst>
            <pc:docMk/>
            <pc:sldMk cId="1148183471" sldId="306"/>
            <ac:spMk id="18" creationId="{42A4FC2C-047E-45A5-965D-8E1E3BF09BC6}"/>
          </ac:spMkLst>
        </pc:spChg>
        <pc:picChg chg="add del mod ord">
          <ac:chgData name="Daniel Halpin" userId="ae0022c6b97cb6c5" providerId="LiveId" clId="{EF131D7F-0004-4A52-B62F-39DC4CB4EB88}" dt="2026-05-23T04:51:48.946" v="335" actId="478"/>
          <ac:picMkLst>
            <pc:docMk/>
            <pc:sldMk cId="1148183471" sldId="306"/>
            <ac:picMk id="5" creationId="{EA64E0AF-56CC-452E-B45B-11FE992A8525}"/>
          </ac:picMkLst>
        </pc:picChg>
        <pc:picChg chg="add del mod ord">
          <ac:chgData name="Daniel Halpin" userId="ae0022c6b97cb6c5" providerId="LiveId" clId="{EF131D7F-0004-4A52-B62F-39DC4CB4EB88}" dt="2026-05-23T04:51:57.085" v="338" actId="478"/>
          <ac:picMkLst>
            <pc:docMk/>
            <pc:sldMk cId="1148183471" sldId="306"/>
            <ac:picMk id="9" creationId="{6C0F03D9-8CC9-63CC-3D99-D43C7533DE33}"/>
          </ac:picMkLst>
        </pc:picChg>
        <pc:picChg chg="add mod ord">
          <ac:chgData name="Daniel Halpin" userId="ae0022c6b97cb6c5" providerId="LiveId" clId="{EF131D7F-0004-4A52-B62F-39DC4CB4EB88}" dt="2026-05-23T04:52:04.344" v="341" actId="26606"/>
          <ac:picMkLst>
            <pc:docMk/>
            <pc:sldMk cId="1148183471" sldId="306"/>
            <ac:picMk id="13" creationId="{EDFFB747-2E54-828E-62C8-AE8F8D00025C}"/>
          </ac:picMkLst>
        </pc:picChg>
      </pc:sldChg>
      <pc:sldChg chg="addSp delSp modSp add mod addAnim delAnim modAnim">
        <pc:chgData name="Daniel Halpin" userId="ae0022c6b97cb6c5" providerId="LiveId" clId="{EF131D7F-0004-4A52-B62F-39DC4CB4EB88}" dt="2026-05-23T21:38:30.635" v="659"/>
        <pc:sldMkLst>
          <pc:docMk/>
          <pc:sldMk cId="186357312" sldId="307"/>
        </pc:sldMkLst>
        <pc:spChg chg="add del mod">
          <ac:chgData name="Daniel Halpin" userId="ae0022c6b97cb6c5" providerId="LiveId" clId="{EF131D7F-0004-4A52-B62F-39DC4CB4EB88}" dt="2026-05-23T21:15:40.614" v="488" actId="478"/>
          <ac:spMkLst>
            <pc:docMk/>
            <pc:sldMk cId="186357312" sldId="307"/>
            <ac:spMk id="2" creationId="{FFE56573-5255-865B-8CAB-7964E5D878DB}"/>
          </ac:spMkLst>
        </pc:spChg>
        <pc:spChg chg="add del mod">
          <ac:chgData name="Daniel Halpin" userId="ae0022c6b97cb6c5" providerId="LiveId" clId="{EF131D7F-0004-4A52-B62F-39DC4CB4EB88}" dt="2026-05-23T21:08:23.535" v="420"/>
          <ac:spMkLst>
            <pc:docMk/>
            <pc:sldMk cId="186357312" sldId="307"/>
            <ac:spMk id="4" creationId="{740F1BCE-A6FD-0816-F424-BE05F26DF417}"/>
          </ac:spMkLst>
        </pc:spChg>
        <pc:spChg chg="add mod">
          <ac:chgData name="Daniel Halpin" userId="ae0022c6b97cb6c5" providerId="LiveId" clId="{EF131D7F-0004-4A52-B62F-39DC4CB4EB88}" dt="2026-05-23T21:12:56.285" v="477" actId="1076"/>
          <ac:spMkLst>
            <pc:docMk/>
            <pc:sldMk cId="186357312" sldId="307"/>
            <ac:spMk id="7" creationId="{FEBE37B3-4E81-6AEF-0366-8B7C5A8FAD82}"/>
          </ac:spMkLst>
        </pc:spChg>
        <pc:spChg chg="add del mod">
          <ac:chgData name="Daniel Halpin" userId="ae0022c6b97cb6c5" providerId="LiveId" clId="{EF131D7F-0004-4A52-B62F-39DC4CB4EB88}" dt="2026-05-23T21:16:08.652" v="492" actId="478"/>
          <ac:spMkLst>
            <pc:docMk/>
            <pc:sldMk cId="186357312" sldId="307"/>
            <ac:spMk id="9" creationId="{52F4E343-CD7A-E4CA-E424-63BAF2255FED}"/>
          </ac:spMkLst>
        </pc:spChg>
        <pc:spChg chg="add mod">
          <ac:chgData name="Daniel Halpin" userId="ae0022c6b97cb6c5" providerId="LiveId" clId="{EF131D7F-0004-4A52-B62F-39DC4CB4EB88}" dt="2026-05-23T21:16:01.733" v="491"/>
          <ac:spMkLst>
            <pc:docMk/>
            <pc:sldMk cId="186357312" sldId="307"/>
            <ac:spMk id="11" creationId="{64ECF4AD-71EE-6CBC-7E94-91D5A779855F}"/>
          </ac:spMkLst>
        </pc:spChg>
        <pc:picChg chg="add del mod ord modCrop">
          <ac:chgData name="Daniel Halpin" userId="ae0022c6b97cb6c5" providerId="LiveId" clId="{EF131D7F-0004-4A52-B62F-39DC4CB4EB88}" dt="2026-05-23T21:15:33.814" v="486" actId="478"/>
          <ac:picMkLst>
            <pc:docMk/>
            <pc:sldMk cId="186357312" sldId="307"/>
            <ac:picMk id="6" creationId="{D9406858-92DA-C507-5F5B-A1B8FE656903}"/>
          </ac:picMkLst>
        </pc:picChg>
        <pc:picChg chg="add mod ord">
          <ac:chgData name="Daniel Halpin" userId="ae0022c6b97cb6c5" providerId="LiveId" clId="{EF131D7F-0004-4A52-B62F-39DC4CB4EB88}" dt="2026-05-23T21:15:53.209" v="490" actId="171"/>
          <ac:picMkLst>
            <pc:docMk/>
            <pc:sldMk cId="186357312" sldId="307"/>
            <ac:picMk id="10" creationId="{1A258FA4-C9CA-271E-5905-3172BF1997EA}"/>
          </ac:picMkLst>
        </pc:picChg>
        <pc:picChg chg="del">
          <ac:chgData name="Daniel Halpin" userId="ae0022c6b97cb6c5" providerId="LiveId" clId="{EF131D7F-0004-4A52-B62F-39DC4CB4EB88}" dt="2026-05-23T21:08:12.677" v="418" actId="478"/>
          <ac:picMkLst>
            <pc:docMk/>
            <pc:sldMk cId="186357312" sldId="307"/>
            <ac:picMk id="13" creationId="{E89E2F7A-C9CD-ED50-0059-662A98C592FF}"/>
          </ac:picMkLst>
        </pc:picChg>
      </pc:sldChg>
      <pc:sldChg chg="addSp modSp add mod ord">
        <pc:chgData name="Daniel Halpin" userId="ae0022c6b97cb6c5" providerId="LiveId" clId="{EF131D7F-0004-4A52-B62F-39DC4CB4EB88}" dt="2026-05-23T20:44:17.569" v="399"/>
        <pc:sldMkLst>
          <pc:docMk/>
          <pc:sldMk cId="973465618" sldId="308"/>
        </pc:sldMkLst>
        <pc:spChg chg="mod">
          <ac:chgData name="Daniel Halpin" userId="ae0022c6b97cb6c5" providerId="LiveId" clId="{EF131D7F-0004-4A52-B62F-39DC4CB4EB88}" dt="2026-05-23T20:42:55.430" v="380" actId="113"/>
          <ac:spMkLst>
            <pc:docMk/>
            <pc:sldMk cId="973465618" sldId="308"/>
            <ac:spMk id="3" creationId="{48EFDB34-9008-70A9-321A-63B2DBF0BF7C}"/>
          </ac:spMkLst>
        </pc:spChg>
        <pc:picChg chg="add mod">
          <ac:chgData name="Daniel Halpin" userId="ae0022c6b97cb6c5" providerId="LiveId" clId="{EF131D7F-0004-4A52-B62F-39DC4CB4EB88}" dt="2026-05-23T20:43:19.292" v="385" actId="1076"/>
          <ac:picMkLst>
            <pc:docMk/>
            <pc:sldMk cId="973465618" sldId="308"/>
            <ac:picMk id="4" creationId="{0B06001C-EE1B-D8E1-7A62-4E9B862E6542}"/>
          </ac:picMkLst>
        </pc:picChg>
      </pc:sldChg>
      <pc:sldChg chg="modSp add mod ord">
        <pc:chgData name="Daniel Halpin" userId="ae0022c6b97cb6c5" providerId="LiveId" clId="{EF131D7F-0004-4A52-B62F-39DC4CB4EB88}" dt="2026-05-23T20:44:23.252" v="401"/>
        <pc:sldMkLst>
          <pc:docMk/>
          <pc:sldMk cId="3274165386" sldId="309"/>
        </pc:sldMkLst>
        <pc:spChg chg="mod">
          <ac:chgData name="Daniel Halpin" userId="ae0022c6b97cb6c5" providerId="LiveId" clId="{EF131D7F-0004-4A52-B62F-39DC4CB4EB88}" dt="2026-05-23T20:43:43.387" v="392" actId="113"/>
          <ac:spMkLst>
            <pc:docMk/>
            <pc:sldMk cId="3274165386" sldId="309"/>
            <ac:spMk id="3" creationId="{F06CC607-C142-A8BF-7573-082657AD8E33}"/>
          </ac:spMkLst>
        </pc:spChg>
      </pc:sldChg>
      <pc:sldChg chg="modSp add mod ord">
        <pc:chgData name="Daniel Halpin" userId="ae0022c6b97cb6c5" providerId="LiveId" clId="{EF131D7F-0004-4A52-B62F-39DC4CB4EB88}" dt="2026-05-23T20:44:44.711" v="407"/>
        <pc:sldMkLst>
          <pc:docMk/>
          <pc:sldMk cId="401023249" sldId="310"/>
        </pc:sldMkLst>
        <pc:spChg chg="mod">
          <ac:chgData name="Daniel Halpin" userId="ae0022c6b97cb6c5" providerId="LiveId" clId="{EF131D7F-0004-4A52-B62F-39DC4CB4EB88}" dt="2026-05-23T20:44:02.105" v="396" actId="113"/>
          <ac:spMkLst>
            <pc:docMk/>
            <pc:sldMk cId="401023249" sldId="310"/>
            <ac:spMk id="3" creationId="{3AA3AC4B-79E9-6E7E-DCC7-2F68248C0DFE}"/>
          </ac:spMkLst>
        </pc:spChg>
      </pc:sldChg>
      <pc:sldChg chg="modSp add mod ord">
        <pc:chgData name="Daniel Halpin" userId="ae0022c6b97cb6c5" providerId="LiveId" clId="{EF131D7F-0004-4A52-B62F-39DC4CB4EB88}" dt="2026-05-23T20:44:32.971" v="405" actId="113"/>
        <pc:sldMkLst>
          <pc:docMk/>
          <pc:sldMk cId="3468097106" sldId="311"/>
        </pc:sldMkLst>
        <pc:spChg chg="mod">
          <ac:chgData name="Daniel Halpin" userId="ae0022c6b97cb6c5" providerId="LiveId" clId="{EF131D7F-0004-4A52-B62F-39DC4CB4EB88}" dt="2026-05-23T20:44:32.971" v="405" actId="113"/>
          <ac:spMkLst>
            <pc:docMk/>
            <pc:sldMk cId="3468097106" sldId="311"/>
            <ac:spMk id="3" creationId="{A5DFB7AC-6BD9-85D9-8A7E-03B5A3EAA0F2}"/>
          </ac:spMkLst>
        </pc:spChg>
      </pc:sldChg>
      <pc:sldChg chg="addSp delSp modSp add del mod delAnim">
        <pc:chgData name="Daniel Halpin" userId="ae0022c6b97cb6c5" providerId="LiveId" clId="{EF131D7F-0004-4A52-B62F-39DC4CB4EB88}" dt="2026-05-23T21:40:45.772" v="668" actId="47"/>
        <pc:sldMkLst>
          <pc:docMk/>
          <pc:sldMk cId="987337483" sldId="312"/>
        </pc:sldMkLst>
        <pc:spChg chg="add mod">
          <ac:chgData name="Daniel Halpin" userId="ae0022c6b97cb6c5" providerId="LiveId" clId="{EF131D7F-0004-4A52-B62F-39DC4CB4EB88}" dt="2026-05-23T21:24:08.588" v="554" actId="1076"/>
          <ac:spMkLst>
            <pc:docMk/>
            <pc:sldMk cId="987337483" sldId="312"/>
            <ac:spMk id="2" creationId="{1F2DD1D3-BF9F-7EBC-227A-FD8918B962CA}"/>
          </ac:spMkLst>
        </pc:spChg>
        <pc:spChg chg="del">
          <ac:chgData name="Daniel Halpin" userId="ae0022c6b97cb6c5" providerId="LiveId" clId="{EF131D7F-0004-4A52-B62F-39DC4CB4EB88}" dt="2026-05-23T21:23:32.465" v="528" actId="478"/>
          <ac:spMkLst>
            <pc:docMk/>
            <pc:sldMk cId="987337483" sldId="312"/>
            <ac:spMk id="11" creationId="{FAB0E78B-F631-AD12-F473-8660F0924612}"/>
          </ac:spMkLst>
        </pc:spChg>
      </pc:sldChg>
      <pc:sldChg chg="add del">
        <pc:chgData name="Daniel Halpin" userId="ae0022c6b97cb6c5" providerId="LiveId" clId="{EF131D7F-0004-4A52-B62F-39DC4CB4EB88}" dt="2026-05-23T21:23:25.066" v="526" actId="47"/>
        <pc:sldMkLst>
          <pc:docMk/>
          <pc:sldMk cId="2749665944" sldId="312"/>
        </pc:sldMkLst>
      </pc:sldChg>
      <pc:sldChg chg="addSp delSp modSp new mod ord">
        <pc:chgData name="Daniel Halpin" userId="ae0022c6b97cb6c5" providerId="LiveId" clId="{EF131D7F-0004-4A52-B62F-39DC4CB4EB88}" dt="2026-05-23T21:40:48.585" v="670"/>
        <pc:sldMkLst>
          <pc:docMk/>
          <pc:sldMk cId="3818256754" sldId="313"/>
        </pc:sldMkLst>
        <pc:spChg chg="del">
          <ac:chgData name="Daniel Halpin" userId="ae0022c6b97cb6c5" providerId="LiveId" clId="{EF131D7F-0004-4A52-B62F-39DC4CB4EB88}" dt="2026-05-23T21:34:34.008" v="564" actId="931"/>
          <ac:spMkLst>
            <pc:docMk/>
            <pc:sldMk cId="3818256754" sldId="313"/>
            <ac:spMk id="3" creationId="{57207379-F464-2A91-4E7C-8108E184DE87}"/>
          </ac:spMkLst>
        </pc:spChg>
        <pc:spChg chg="add mod">
          <ac:chgData name="Daniel Halpin" userId="ae0022c6b97cb6c5" providerId="LiveId" clId="{EF131D7F-0004-4A52-B62F-39DC4CB4EB88}" dt="2026-05-23T21:34:07.689" v="563" actId="207"/>
          <ac:spMkLst>
            <pc:docMk/>
            <pc:sldMk cId="3818256754" sldId="313"/>
            <ac:spMk id="4" creationId="{B60580CE-4FFA-DB6B-F59A-9CD52C6EA7E8}"/>
          </ac:spMkLst>
        </pc:spChg>
        <pc:picChg chg="add mod ord">
          <ac:chgData name="Daniel Halpin" userId="ae0022c6b97cb6c5" providerId="LiveId" clId="{EF131D7F-0004-4A52-B62F-39DC4CB4EB88}" dt="2026-05-23T21:35:38.334" v="578" actId="14100"/>
          <ac:picMkLst>
            <pc:docMk/>
            <pc:sldMk cId="3818256754" sldId="313"/>
            <ac:picMk id="6" creationId="{F293C332-6E0D-D42D-54FD-A485D36300F8}"/>
          </ac:picMkLst>
        </pc:picChg>
        <pc:picChg chg="add del mod">
          <ac:chgData name="Daniel Halpin" userId="ae0022c6b97cb6c5" providerId="LiveId" clId="{EF131D7F-0004-4A52-B62F-39DC4CB4EB88}" dt="2026-05-23T21:35:27.898" v="576" actId="1076"/>
          <ac:picMkLst>
            <pc:docMk/>
            <pc:sldMk cId="3818256754" sldId="313"/>
            <ac:picMk id="4098" creationId="{68ADF8CB-CD07-16B3-C2CF-ACE2F570FE6B}"/>
          </ac:picMkLst>
        </pc:picChg>
      </pc:sldChg>
      <pc:sldChg chg="modSp add mod addAnim delAnim modAnim">
        <pc:chgData name="Daniel Halpin" userId="ae0022c6b97cb6c5" providerId="LiveId" clId="{EF131D7F-0004-4A52-B62F-39DC4CB4EB88}" dt="2026-05-23T21:45:28.532" v="675" actId="115"/>
        <pc:sldMkLst>
          <pc:docMk/>
          <pc:sldMk cId="3374744405" sldId="314"/>
        </pc:sldMkLst>
        <pc:spChg chg="mod">
          <ac:chgData name="Daniel Halpin" userId="ae0022c6b97cb6c5" providerId="LiveId" clId="{EF131D7F-0004-4A52-B62F-39DC4CB4EB88}" dt="2026-05-23T21:45:28.532" v="675" actId="115"/>
          <ac:spMkLst>
            <pc:docMk/>
            <pc:sldMk cId="3374744405" sldId="314"/>
            <ac:spMk id="11" creationId="{1A9F62B8-9446-F7B5-714B-A278ADCCDD0F}"/>
          </ac:spMkLst>
        </pc:spChg>
      </pc:sldChg>
      <pc:sldChg chg="modSp add mod addAnim delAnim modAnim">
        <pc:chgData name="Daniel Halpin" userId="ae0022c6b97cb6c5" providerId="LiveId" clId="{EF131D7F-0004-4A52-B62F-39DC4CB4EB88}" dt="2026-05-23T21:45:33.577" v="676" actId="115"/>
        <pc:sldMkLst>
          <pc:docMk/>
          <pc:sldMk cId="1075191165" sldId="315"/>
        </pc:sldMkLst>
        <pc:spChg chg="mod">
          <ac:chgData name="Daniel Halpin" userId="ae0022c6b97cb6c5" providerId="LiveId" clId="{EF131D7F-0004-4A52-B62F-39DC4CB4EB88}" dt="2026-05-23T21:45:33.577" v="676" actId="115"/>
          <ac:spMkLst>
            <pc:docMk/>
            <pc:sldMk cId="1075191165" sldId="315"/>
            <ac:spMk id="11" creationId="{31190DA9-09DE-13A5-1EC2-36E8912F6D09}"/>
          </ac:spMkLst>
        </pc:spChg>
      </pc:sldChg>
      <pc:sldChg chg="modSp add mod addAnim delAnim modAnim">
        <pc:chgData name="Daniel Halpin" userId="ae0022c6b97cb6c5" providerId="LiveId" clId="{EF131D7F-0004-4A52-B62F-39DC4CB4EB88}" dt="2026-05-23T21:45:37.128" v="677" actId="115"/>
        <pc:sldMkLst>
          <pc:docMk/>
          <pc:sldMk cId="615709288" sldId="316"/>
        </pc:sldMkLst>
        <pc:spChg chg="mod">
          <ac:chgData name="Daniel Halpin" userId="ae0022c6b97cb6c5" providerId="LiveId" clId="{EF131D7F-0004-4A52-B62F-39DC4CB4EB88}" dt="2026-05-23T21:45:37.128" v="677" actId="115"/>
          <ac:spMkLst>
            <pc:docMk/>
            <pc:sldMk cId="615709288" sldId="316"/>
            <ac:spMk id="11" creationId="{3876FECC-694B-8963-068F-241B3AD2DF54}"/>
          </ac:spMkLst>
        </pc:spChg>
      </pc:sldChg>
      <pc:sldChg chg="addSp delSp new">
        <pc:chgData name="Daniel Halpin" userId="ae0022c6b97cb6c5" providerId="LiveId" clId="{EF131D7F-0004-4A52-B62F-39DC4CB4EB88}" dt="2026-05-23T21:42:49.876" v="674"/>
        <pc:sldMkLst>
          <pc:docMk/>
          <pc:sldMk cId="1212268546" sldId="317"/>
        </pc:sldMkLst>
        <pc:picChg chg="add del">
          <ac:chgData name="Daniel Halpin" userId="ae0022c6b97cb6c5" providerId="LiveId" clId="{EF131D7F-0004-4A52-B62F-39DC4CB4EB88}" dt="2026-05-23T21:42:17.756" v="673" actId="478"/>
          <ac:picMkLst>
            <pc:docMk/>
            <pc:sldMk cId="1212268546" sldId="317"/>
            <ac:picMk id="5122" creationId="{4F6AB9C6-0BF7-954C-BB2A-EA92CBE47A0C}"/>
          </ac:picMkLst>
        </pc:picChg>
        <pc:picChg chg="add">
          <ac:chgData name="Daniel Halpin" userId="ae0022c6b97cb6c5" providerId="LiveId" clId="{EF131D7F-0004-4A52-B62F-39DC4CB4EB88}" dt="2026-05-23T21:42:49.876" v="674"/>
          <ac:picMkLst>
            <pc:docMk/>
            <pc:sldMk cId="1212268546" sldId="317"/>
            <ac:picMk id="5124" creationId="{973AC443-798A-F882-5755-DD2F9FFEB44B}"/>
          </ac:picMkLst>
        </pc:picChg>
      </pc:sldChg>
      <pc:sldChg chg="addSp delSp modSp new mod setBg">
        <pc:chgData name="Daniel Halpin" userId="ae0022c6b97cb6c5" providerId="LiveId" clId="{EF131D7F-0004-4A52-B62F-39DC4CB4EB88}" dt="2026-05-24T07:14:54.640" v="1037" actId="26606"/>
        <pc:sldMkLst>
          <pc:docMk/>
          <pc:sldMk cId="1536187285" sldId="318"/>
        </pc:sldMkLst>
        <pc:spChg chg="del">
          <ac:chgData name="Daniel Halpin" userId="ae0022c6b97cb6c5" providerId="LiveId" clId="{EF131D7F-0004-4A52-B62F-39DC4CB4EB88}" dt="2026-05-23T21:47:22.504" v="682" actId="26606"/>
          <ac:spMkLst>
            <pc:docMk/>
            <pc:sldMk cId="1536187285" sldId="318"/>
            <ac:spMk id="2" creationId="{AAD5A08A-B01D-EBA6-C11E-E321DCDB70E9}"/>
          </ac:spMkLst>
        </pc:spChg>
        <pc:spChg chg="del">
          <ac:chgData name="Daniel Halpin" userId="ae0022c6b97cb6c5" providerId="LiveId" clId="{EF131D7F-0004-4A52-B62F-39DC4CB4EB88}" dt="2026-05-23T21:47:22.504" v="682" actId="26606"/>
          <ac:spMkLst>
            <pc:docMk/>
            <pc:sldMk cId="1536187285" sldId="318"/>
            <ac:spMk id="3" creationId="{286A6FA5-6792-7B56-C320-BF50067189C1}"/>
          </ac:spMkLst>
        </pc:spChg>
        <pc:spChg chg="add del mod">
          <ac:chgData name="Daniel Halpin" userId="ae0022c6b97cb6c5" providerId="LiveId" clId="{EF131D7F-0004-4A52-B62F-39DC4CB4EB88}" dt="2026-05-24T07:14:54.640" v="1037" actId="26606"/>
          <ac:spMkLst>
            <pc:docMk/>
            <pc:sldMk cId="1536187285" sldId="318"/>
            <ac:spMk id="4" creationId="{1C75A1B1-FA22-6DF9-9DFD-04982DBA88D5}"/>
          </ac:spMkLst>
        </pc:spChg>
        <pc:spChg chg="add del">
          <ac:chgData name="Daniel Halpin" userId="ae0022c6b97cb6c5" providerId="LiveId" clId="{EF131D7F-0004-4A52-B62F-39DC4CB4EB88}" dt="2026-05-24T07:14:54.640" v="1037" actId="26606"/>
          <ac:spMkLst>
            <pc:docMk/>
            <pc:sldMk cId="1536187285" sldId="318"/>
            <ac:spMk id="6153" creationId="{42A4FC2C-047E-45A5-965D-8E1E3BF09BC6}"/>
          </ac:spMkLst>
        </pc:spChg>
        <pc:grpChg chg="add">
          <ac:chgData name="Daniel Halpin" userId="ae0022c6b97cb6c5" providerId="LiveId" clId="{EF131D7F-0004-4A52-B62F-39DC4CB4EB88}" dt="2026-05-24T07:14:54.640" v="1037" actId="26606"/>
          <ac:grpSpMkLst>
            <pc:docMk/>
            <pc:sldMk cId="1536187285" sldId="318"/>
            <ac:grpSpMk id="6158" creationId="{D4D7444E-8572-6DFD-CB75-0984238C716D}"/>
          </ac:grpSpMkLst>
        </pc:grpChg>
        <pc:picChg chg="add del">
          <ac:chgData name="Daniel Halpin" userId="ae0022c6b97cb6c5" providerId="LiveId" clId="{EF131D7F-0004-4A52-B62F-39DC4CB4EB88}" dt="2026-05-23T21:47:05.640" v="680" actId="478"/>
          <ac:picMkLst>
            <pc:docMk/>
            <pc:sldMk cId="1536187285" sldId="318"/>
            <ac:picMk id="6146" creationId="{C7ABD7D0-DD7B-29CF-9878-2CB93B7269D7}"/>
          </ac:picMkLst>
        </pc:picChg>
        <pc:picChg chg="add del mod">
          <ac:chgData name="Daniel Halpin" userId="ae0022c6b97cb6c5" providerId="LiveId" clId="{EF131D7F-0004-4A52-B62F-39DC4CB4EB88}" dt="2026-05-24T07:14:49.999" v="1035" actId="478"/>
          <ac:picMkLst>
            <pc:docMk/>
            <pc:sldMk cId="1536187285" sldId="318"/>
            <ac:picMk id="6148" creationId="{276D6F43-8619-2016-AD31-E54D641B8BBC}"/>
          </ac:picMkLst>
        </pc:picChg>
        <pc:picChg chg="add mod">
          <ac:chgData name="Daniel Halpin" userId="ae0022c6b97cb6c5" providerId="LiveId" clId="{EF131D7F-0004-4A52-B62F-39DC4CB4EB88}" dt="2026-05-24T07:14:54.640" v="1037" actId="26606"/>
          <ac:picMkLst>
            <pc:docMk/>
            <pc:sldMk cId="1536187285" sldId="318"/>
            <ac:picMk id="6150" creationId="{A048BF79-A72C-842E-0AFC-AA75DA1FAB50}"/>
          </ac:picMkLst>
        </pc:picChg>
      </pc:sldChg>
      <pc:sldChg chg="addSp delSp modSp new mod setBg">
        <pc:chgData name="Daniel Halpin" userId="ae0022c6b97cb6c5" providerId="LiveId" clId="{EF131D7F-0004-4A52-B62F-39DC4CB4EB88}" dt="2026-05-23T21:48:43.764" v="685" actId="26606"/>
        <pc:sldMkLst>
          <pc:docMk/>
          <pc:sldMk cId="1802290107" sldId="319"/>
        </pc:sldMkLst>
        <pc:spChg chg="del">
          <ac:chgData name="Daniel Halpin" userId="ae0022c6b97cb6c5" providerId="LiveId" clId="{EF131D7F-0004-4A52-B62F-39DC4CB4EB88}" dt="2026-05-23T21:48:43.764" v="685" actId="26606"/>
          <ac:spMkLst>
            <pc:docMk/>
            <pc:sldMk cId="1802290107" sldId="319"/>
            <ac:spMk id="2" creationId="{70ECADC8-F385-EE48-44A7-688C64787018}"/>
          </ac:spMkLst>
        </pc:spChg>
        <pc:spChg chg="del">
          <ac:chgData name="Daniel Halpin" userId="ae0022c6b97cb6c5" providerId="LiveId" clId="{EF131D7F-0004-4A52-B62F-39DC4CB4EB88}" dt="2026-05-23T21:48:43.764" v="685" actId="26606"/>
          <ac:spMkLst>
            <pc:docMk/>
            <pc:sldMk cId="1802290107" sldId="319"/>
            <ac:spMk id="3" creationId="{CCAB0B40-FDDA-8918-6564-4865EE041437}"/>
          </ac:spMkLst>
        </pc:spChg>
        <pc:spChg chg="add">
          <ac:chgData name="Daniel Halpin" userId="ae0022c6b97cb6c5" providerId="LiveId" clId="{EF131D7F-0004-4A52-B62F-39DC4CB4EB88}" dt="2026-05-23T21:48:43.764" v="685" actId="26606"/>
          <ac:spMkLst>
            <pc:docMk/>
            <pc:sldMk cId="1802290107" sldId="319"/>
            <ac:spMk id="7175" creationId="{42A4FC2C-047E-45A5-965D-8E1E3BF09BC6}"/>
          </ac:spMkLst>
        </pc:spChg>
        <pc:picChg chg="add mod">
          <ac:chgData name="Daniel Halpin" userId="ae0022c6b97cb6c5" providerId="LiveId" clId="{EF131D7F-0004-4A52-B62F-39DC4CB4EB88}" dt="2026-05-23T21:48:43.764" v="685" actId="26606"/>
          <ac:picMkLst>
            <pc:docMk/>
            <pc:sldMk cId="1802290107" sldId="319"/>
            <ac:picMk id="7170" creationId="{5111691F-C945-5D39-3346-9082BCCCE6F2}"/>
          </ac:picMkLst>
        </pc:picChg>
      </pc:sldChg>
      <pc:sldChg chg="add ord">
        <pc:chgData name="Daniel Halpin" userId="ae0022c6b97cb6c5" providerId="LiveId" clId="{EF131D7F-0004-4A52-B62F-39DC4CB4EB88}" dt="2026-05-23T21:51:50.587" v="688"/>
        <pc:sldMkLst>
          <pc:docMk/>
          <pc:sldMk cId="2628278199" sldId="320"/>
        </pc:sldMkLst>
      </pc:sldChg>
      <pc:sldChg chg="addSp delSp modSp new mod setBg">
        <pc:chgData name="Daniel Halpin" userId="ae0022c6b97cb6c5" providerId="LiveId" clId="{EF131D7F-0004-4A52-B62F-39DC4CB4EB88}" dt="2026-05-23T21:54:58.398" v="719" actId="26606"/>
        <pc:sldMkLst>
          <pc:docMk/>
          <pc:sldMk cId="3733903891" sldId="321"/>
        </pc:sldMkLst>
        <pc:spChg chg="del">
          <ac:chgData name="Daniel Halpin" userId="ae0022c6b97cb6c5" providerId="LiveId" clId="{EF131D7F-0004-4A52-B62F-39DC4CB4EB88}" dt="2026-05-23T21:54:58.398" v="719" actId="26606"/>
          <ac:spMkLst>
            <pc:docMk/>
            <pc:sldMk cId="3733903891" sldId="321"/>
            <ac:spMk id="2" creationId="{9FD37B92-1C29-0267-2C83-D85325872326}"/>
          </ac:spMkLst>
        </pc:spChg>
        <pc:spChg chg="del">
          <ac:chgData name="Daniel Halpin" userId="ae0022c6b97cb6c5" providerId="LiveId" clId="{EF131D7F-0004-4A52-B62F-39DC4CB4EB88}" dt="2026-05-23T21:54:55.313" v="718"/>
          <ac:spMkLst>
            <pc:docMk/>
            <pc:sldMk cId="3733903891" sldId="321"/>
            <ac:spMk id="3" creationId="{698C8537-41C8-2645-DC92-3D74B7422153}"/>
          </ac:spMkLst>
        </pc:spChg>
        <pc:spChg chg="add">
          <ac:chgData name="Daniel Halpin" userId="ae0022c6b97cb6c5" providerId="LiveId" clId="{EF131D7F-0004-4A52-B62F-39DC4CB4EB88}" dt="2026-05-23T21:54:58.398" v="719" actId="26606"/>
          <ac:spMkLst>
            <pc:docMk/>
            <pc:sldMk cId="3733903891" sldId="321"/>
            <ac:spMk id="10" creationId="{42A4FC2C-047E-45A5-965D-8E1E3BF09BC6}"/>
          </ac:spMkLst>
        </pc:spChg>
        <pc:picChg chg="add mod ord">
          <ac:chgData name="Daniel Halpin" userId="ae0022c6b97cb6c5" providerId="LiveId" clId="{EF131D7F-0004-4A52-B62F-39DC4CB4EB88}" dt="2026-05-23T21:54:58.398" v="719" actId="26606"/>
          <ac:picMkLst>
            <pc:docMk/>
            <pc:sldMk cId="3733903891" sldId="321"/>
            <ac:picMk id="5" creationId="{5A38407C-BE4A-EE58-C6B6-B4ED2AC10411}"/>
          </ac:picMkLst>
        </pc:picChg>
      </pc:sldChg>
      <pc:sldChg chg="addSp delSp modSp new mod">
        <pc:chgData name="Daniel Halpin" userId="ae0022c6b97cb6c5" providerId="LiveId" clId="{EF131D7F-0004-4A52-B62F-39DC4CB4EB88}" dt="2026-05-23T22:03:41.927" v="851" actId="113"/>
        <pc:sldMkLst>
          <pc:docMk/>
          <pc:sldMk cId="3993138514" sldId="322"/>
        </pc:sldMkLst>
        <pc:spChg chg="mod">
          <ac:chgData name="Daniel Halpin" userId="ae0022c6b97cb6c5" providerId="LiveId" clId="{EF131D7F-0004-4A52-B62F-39DC4CB4EB88}" dt="2026-05-23T22:03:31.407" v="848" actId="27636"/>
          <ac:spMkLst>
            <pc:docMk/>
            <pc:sldMk cId="3993138514" sldId="322"/>
            <ac:spMk id="2" creationId="{5B3A4B90-E2B7-C495-72DB-E07BA731C126}"/>
          </ac:spMkLst>
        </pc:spChg>
        <pc:spChg chg="mod">
          <ac:chgData name="Daniel Halpin" userId="ae0022c6b97cb6c5" providerId="LiveId" clId="{EF131D7F-0004-4A52-B62F-39DC4CB4EB88}" dt="2026-05-23T22:03:41.927" v="851" actId="113"/>
          <ac:spMkLst>
            <pc:docMk/>
            <pc:sldMk cId="3993138514" sldId="322"/>
            <ac:spMk id="3" creationId="{0B1140D6-266B-AD26-2ACB-532A49175DD0}"/>
          </ac:spMkLst>
        </pc:spChg>
        <pc:spChg chg="add del mod">
          <ac:chgData name="Daniel Halpin" userId="ae0022c6b97cb6c5" providerId="LiveId" clId="{EF131D7F-0004-4A52-B62F-39DC4CB4EB88}" dt="2026-05-23T22:01:47.198" v="735" actId="478"/>
          <ac:spMkLst>
            <pc:docMk/>
            <pc:sldMk cId="3993138514" sldId="322"/>
            <ac:spMk id="5" creationId="{5ABD4219-BF4A-41C5-970C-529512D7942D}"/>
          </ac:spMkLst>
        </pc:spChg>
      </pc:sldChg>
      <pc:sldChg chg="add del">
        <pc:chgData name="Daniel Halpin" userId="ae0022c6b97cb6c5" providerId="LiveId" clId="{EF131D7F-0004-4A52-B62F-39DC4CB4EB88}" dt="2026-05-23T22:26:54.117" v="1021" actId="47"/>
        <pc:sldMkLst>
          <pc:docMk/>
          <pc:sldMk cId="3253189543" sldId="323"/>
        </pc:sldMkLst>
      </pc:sldChg>
      <pc:sldChg chg="modSp add mod">
        <pc:chgData name="Daniel Halpin" userId="ae0022c6b97cb6c5" providerId="LiveId" clId="{EF131D7F-0004-4A52-B62F-39DC4CB4EB88}" dt="2026-05-23T22:41:44.610" v="1031" actId="20577"/>
        <pc:sldMkLst>
          <pc:docMk/>
          <pc:sldMk cId="4192641257" sldId="324"/>
        </pc:sldMkLst>
        <pc:spChg chg="mod">
          <ac:chgData name="Daniel Halpin" userId="ae0022c6b97cb6c5" providerId="LiveId" clId="{EF131D7F-0004-4A52-B62F-39DC4CB4EB88}" dt="2026-05-23T22:41:44.610" v="1031" actId="20577"/>
          <ac:spMkLst>
            <pc:docMk/>
            <pc:sldMk cId="4192641257" sldId="324"/>
            <ac:spMk id="3" creationId="{7F724575-EDE0-0EC1-8125-A1F16CF6DDB1}"/>
          </ac:spMkLst>
        </pc:spChg>
      </pc:sldChg>
      <pc:sldChg chg="modSp add mod ord">
        <pc:chgData name="Daniel Halpin" userId="ae0022c6b97cb6c5" providerId="LiveId" clId="{EF131D7F-0004-4A52-B62F-39DC4CB4EB88}" dt="2026-05-23T22:07:30.164" v="992" actId="20577"/>
        <pc:sldMkLst>
          <pc:docMk/>
          <pc:sldMk cId="3956638708" sldId="325"/>
        </pc:sldMkLst>
        <pc:spChg chg="mod">
          <ac:chgData name="Daniel Halpin" userId="ae0022c6b97cb6c5" providerId="LiveId" clId="{EF131D7F-0004-4A52-B62F-39DC4CB4EB88}" dt="2026-05-23T22:07:30.164" v="992" actId="20577"/>
          <ac:spMkLst>
            <pc:docMk/>
            <pc:sldMk cId="3956638708" sldId="325"/>
            <ac:spMk id="3" creationId="{5AE9FF33-53B4-84F9-E3DC-EF85978A1D44}"/>
          </ac:spMkLst>
        </pc:spChg>
      </pc:sldChg>
      <pc:sldChg chg="modSp add mod">
        <pc:chgData name="Daniel Halpin" userId="ae0022c6b97cb6c5" providerId="LiveId" clId="{EF131D7F-0004-4A52-B62F-39DC4CB4EB88}" dt="2026-05-23T22:29:57.969" v="1024" actId="114"/>
        <pc:sldMkLst>
          <pc:docMk/>
          <pc:sldMk cId="2378946171" sldId="326"/>
        </pc:sldMkLst>
        <pc:spChg chg="mod">
          <ac:chgData name="Daniel Halpin" userId="ae0022c6b97cb6c5" providerId="LiveId" clId="{EF131D7F-0004-4A52-B62F-39DC4CB4EB88}" dt="2026-05-23T22:29:57.969" v="1024" actId="114"/>
          <ac:spMkLst>
            <pc:docMk/>
            <pc:sldMk cId="2378946171" sldId="326"/>
            <ac:spMk id="3" creationId="{03008C48-4721-FDF2-764E-2E4087CB6544}"/>
          </ac:spMkLst>
        </pc:spChg>
      </pc:sldChg>
      <pc:sldChg chg="add ord">
        <pc:chgData name="Daniel Halpin" userId="ae0022c6b97cb6c5" providerId="LiveId" clId="{EF131D7F-0004-4A52-B62F-39DC4CB4EB88}" dt="2026-05-23T22:23:15.344" v="1020"/>
        <pc:sldMkLst>
          <pc:docMk/>
          <pc:sldMk cId="1527924163" sldId="327"/>
        </pc:sldMkLst>
      </pc:sldChg>
      <pc:sldChg chg="add ord">
        <pc:chgData name="Daniel Halpin" userId="ae0022c6b97cb6c5" providerId="LiveId" clId="{EF131D7F-0004-4A52-B62F-39DC4CB4EB88}" dt="2026-05-23T22:30:17.645" v="1027"/>
        <pc:sldMkLst>
          <pc:docMk/>
          <pc:sldMk cId="1057964391" sldId="328"/>
        </pc:sldMkLst>
      </pc:sldChg>
      <pc:sldChg chg="add ord">
        <pc:chgData name="Daniel Halpin" userId="ae0022c6b97cb6c5" providerId="LiveId" clId="{EF131D7F-0004-4A52-B62F-39DC4CB4EB88}" dt="2026-05-23T22:43:31.913" v="1034"/>
        <pc:sldMkLst>
          <pc:docMk/>
          <pc:sldMk cId="3884698098" sldId="32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F424F-AD3D-808B-72DF-5CC745722E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E1F711-5587-08ED-F9E4-272B2BA620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BC0C60-2DB2-139F-D495-D6A135D4D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735BA-5845-46FC-B307-EEA453C09FC8}" type="datetimeFigureOut">
              <a:rPr lang="en-GB" smtClean="0"/>
              <a:t>19/05/2026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A99329-0741-3F50-8BC4-AC133AB22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84C2DF-F212-0D61-FDF8-5FB2F1786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FC94C-35DA-43FF-8C91-3929094CEC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4472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22FD6-86F3-D1E6-9685-C7F671EAA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BFDDB9-E576-EBB9-DBD1-F704CA1C29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B6C031-4B7D-F4D8-8909-7BEFF19AA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735BA-5845-46FC-B307-EEA453C09FC8}" type="datetimeFigureOut">
              <a:rPr lang="en-GB" smtClean="0"/>
              <a:t>19/05/2026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CC4002-6582-A5AB-FDFC-37A572DED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36F58A-6AB1-8691-8567-3E902CE09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FC94C-35DA-43FF-8C91-3929094CEC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5362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A89CE-C5D1-4DAC-4415-C11DA619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97BB7C-3476-0744-3925-49B005B150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2CD16B-07D8-2EFD-FF59-C2FD4F8AF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735BA-5845-46FC-B307-EEA453C09FC8}" type="datetimeFigureOut">
              <a:rPr lang="en-GB" smtClean="0"/>
              <a:t>19/05/2026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EC082C-718D-043F-F78C-F04606434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1409FD-C89C-999C-7EA0-3BF35D623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FC94C-35DA-43FF-8C91-3929094CEC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8937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5B988-AC74-B536-6CD2-9E8B5F504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DFD28A-0042-BDBA-CECC-975519D88C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453590-9B7A-DAAE-9109-9036D26448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6DD986-3A98-56C2-B68F-1507A864E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735BA-5845-46FC-B307-EEA453C09FC8}" type="datetimeFigureOut">
              <a:rPr lang="en-GB" smtClean="0"/>
              <a:t>19/05/2026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4E6E95-C761-45A9-C34D-FD13B6234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8922C1-EB46-D6CA-E0D3-3979977A7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FC94C-35DA-43FF-8C91-3929094CEC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9539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24603-3C8B-E05B-E679-7C36D2AD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406A43-776E-7CC8-C982-2C65CC6D9F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97CE88-3BC3-DF02-8D26-DAB13BE192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40DE10-8906-D91A-CC78-AD2C8286AA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9DCA5B-FF83-0764-17CC-FAE2703E34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5BEC54-B8A0-88F6-2633-96CA7ECD1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735BA-5845-46FC-B307-EEA453C09FC8}" type="datetimeFigureOut">
              <a:rPr lang="en-GB" smtClean="0"/>
              <a:t>19/05/2026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A5CC77-B25E-22CF-50A4-FEFCF9E38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C720CB-BF97-D839-C883-2F5D1216F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FC94C-35DA-43FF-8C91-3929094CEC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4749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E004-4709-3AD7-7A1B-2D6014009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0AC098-4BA8-CADB-CA73-B1BC52AD2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735BA-5845-46FC-B307-EEA453C09FC8}" type="datetimeFigureOut">
              <a:rPr lang="en-GB" smtClean="0"/>
              <a:t>19/05/2026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7038CA-FD64-0A7F-43DF-30E2668D0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179936-F193-3430-E3F2-A7F0E7AE5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FC94C-35DA-43FF-8C91-3929094CEC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4720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B359A5-55F1-37AD-0ED6-16E6B4125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735BA-5845-46FC-B307-EEA453C09FC8}" type="datetimeFigureOut">
              <a:rPr lang="en-GB" smtClean="0"/>
              <a:t>19/05/2026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86EE39-26C9-3D6D-0A21-53E331FE9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B8D237-8B31-776F-F93C-76926D289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FC94C-35DA-43FF-8C91-3929094CEC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5370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BCF5D-73CC-81F4-C0F8-618748981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C2BBA1-FDF5-6749-371E-1B83CA6315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E1D9A2-A365-7024-0C80-8817FBF333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DA631E-BC50-8B2F-3EA1-8FDCCE97C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735BA-5845-46FC-B307-EEA453C09FC8}" type="datetimeFigureOut">
              <a:rPr lang="en-GB" smtClean="0"/>
              <a:t>19/05/2026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15F233-AB48-0439-0CDD-FB2E00E79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CCA053-AAC0-B96F-B8DF-5EA531CAC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FC94C-35DA-43FF-8C91-3929094CEC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3864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C2FF3-C28A-50C4-B5E3-E93606C03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000617-D432-180A-3667-C321BCDAE1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179F8E-B4EA-F667-200A-92DD137EF3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75EBA5-6754-9BC2-AAA5-AE9C529DE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735BA-5845-46FC-B307-EEA453C09FC8}" type="datetimeFigureOut">
              <a:rPr lang="en-GB" smtClean="0"/>
              <a:t>19/05/2026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B1ED55-76E4-97F3-CA1C-CCCE88630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D75B5E-1189-5161-5620-091F155DC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FC94C-35DA-43FF-8C91-3929094CEC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9115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2C35A-32E2-74C5-ED86-1D55B95EE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72587E-1814-6C18-D102-FCC15C5AB5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D0608D-8E71-3402-28A8-6A688385E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735BA-5845-46FC-B307-EEA453C09FC8}" type="datetimeFigureOut">
              <a:rPr lang="en-GB" smtClean="0"/>
              <a:t>19/05/2026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8CDCD1-DABF-61EF-B40F-9481B2CC2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7D307D-7077-521B-A112-51A2266CD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FC94C-35DA-43FF-8C91-3929094CEC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5994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B38364-0622-D5ED-06EE-30FC87CB46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E200BE-AF11-67EB-300C-CAB1B0E31D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E8D496-FE73-B57E-2412-B8950C97C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735BA-5845-46FC-B307-EEA453C09FC8}" type="datetimeFigureOut">
              <a:rPr lang="en-GB" smtClean="0"/>
              <a:t>19/05/2026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4E4A5-08F6-C1DC-9BD6-25CB6ECCA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4087CC-6100-DDA6-A766-BEEF0A4DD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FC94C-35DA-43FF-8C91-3929094CEC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4814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6779E7-E75F-59C0-9D80-2077CF778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975A7A-16B6-3E8E-D07E-BC0C458F64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ED766B-071F-F764-7CAA-BB251C94BB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2735BA-5845-46FC-B307-EEA453C09FC8}" type="datetimeFigureOut">
              <a:rPr lang="en-GB" smtClean="0"/>
              <a:t>19/05/2026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8B785F-FB86-834F-A049-128BA6133F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0147E3-595C-6EFE-AFAA-223440DF28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2FC94C-35DA-43FF-8C91-3929094CEC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2597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B5864-4486-FFEB-8735-C9B52B9BC8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E5DFBB-9F3E-13F4-6FB4-64A38AA7DE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004EE09-D9D6-8753-4BF5-F5340A947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8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A4B83A-117E-6861-39F4-340C976F75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nD Feasts Pt 3: You Gotta Talk About the FOOD!!! - Awesome Dice">
            <a:extLst>
              <a:ext uri="{FF2B5EF4-FFF2-40B4-BE49-F238E27FC236}">
                <a16:creationId xmlns:a16="http://schemas.microsoft.com/office/drawing/2014/main" id="{44FAE45A-A9FE-0292-AA3E-20D7FFC5B7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64892"/>
            <a:ext cx="12192000" cy="7135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F7EACA-1460-439F-934A-CDBC254E1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5A1EB9-A757-002E-462C-0F4DE2DA5C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BB53E7E-2D08-C2C2-C4DE-29668A21E8D9}"/>
              </a:ext>
            </a:extLst>
          </p:cNvPr>
          <p:cNvSpPr/>
          <p:nvPr/>
        </p:nvSpPr>
        <p:spPr>
          <a:xfrm>
            <a:off x="3204128" y="365125"/>
            <a:ext cx="5546006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10000" b="1" cap="none" spc="5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FEASTS</a:t>
            </a:r>
          </a:p>
        </p:txBody>
      </p:sp>
    </p:spTree>
    <p:extLst>
      <p:ext uri="{BB962C8B-B14F-4D97-AF65-F5344CB8AC3E}">
        <p14:creationId xmlns:p14="http://schemas.microsoft.com/office/powerpoint/2010/main" val="717740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0B8F6-C59A-A42F-6892-ABD4BC013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nD Feasts Pt 3: You Gotta Talk About the FOOD!!! - Awesome Dice">
            <a:extLst>
              <a:ext uri="{FF2B5EF4-FFF2-40B4-BE49-F238E27FC236}">
                <a16:creationId xmlns:a16="http://schemas.microsoft.com/office/drawing/2014/main" id="{08256B35-D062-E016-71CB-A328BFC1C1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64892"/>
            <a:ext cx="12192000" cy="7135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96AFE0-E8F8-C3ED-2F7F-D2FE7A780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4C4AB3-C6C2-04F6-E86E-C8C7E257A0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C8F709-FE37-6BC2-1C3B-88A4BCFA2D1A}"/>
              </a:ext>
            </a:extLst>
          </p:cNvPr>
          <p:cNvSpPr/>
          <p:nvPr/>
        </p:nvSpPr>
        <p:spPr>
          <a:xfrm>
            <a:off x="3204128" y="365125"/>
            <a:ext cx="5546005" cy="31700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10000" b="1" cap="none" spc="5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FEASTS</a:t>
            </a:r>
          </a:p>
          <a:p>
            <a:pPr algn="ctr"/>
            <a:r>
              <a:rPr lang="en-GB" sz="10000" b="1" spc="5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KINGS</a:t>
            </a:r>
          </a:p>
        </p:txBody>
      </p:sp>
    </p:spTree>
    <p:extLst>
      <p:ext uri="{BB962C8B-B14F-4D97-AF65-F5344CB8AC3E}">
        <p14:creationId xmlns:p14="http://schemas.microsoft.com/office/powerpoint/2010/main" val="18129726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F3719D-E390-3772-9259-5FB2C8563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nD Feasts Pt 3: You Gotta Talk About the FOOD!!! - Awesome Dice">
            <a:extLst>
              <a:ext uri="{FF2B5EF4-FFF2-40B4-BE49-F238E27FC236}">
                <a16:creationId xmlns:a16="http://schemas.microsoft.com/office/drawing/2014/main" id="{770057C5-7A61-9E8A-B53C-2BC6831C0D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64892"/>
            <a:ext cx="12192000" cy="7135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3B062DE-8C40-24CE-C889-E37DD17B7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41286D-2E35-03F3-742E-8F2E1B256D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2E67FC0-5BD3-D880-5700-349ABC66A74A}"/>
              </a:ext>
            </a:extLst>
          </p:cNvPr>
          <p:cNvSpPr/>
          <p:nvPr/>
        </p:nvSpPr>
        <p:spPr>
          <a:xfrm>
            <a:off x="2602650" y="365125"/>
            <a:ext cx="6748963" cy="470898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10000" b="1" cap="none" spc="5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FEASTS</a:t>
            </a:r>
          </a:p>
          <a:p>
            <a:pPr algn="ctr"/>
            <a:r>
              <a:rPr lang="en-GB" sz="10000" b="1" spc="5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KINGS</a:t>
            </a:r>
          </a:p>
          <a:p>
            <a:pPr algn="ctr"/>
            <a:r>
              <a:rPr lang="en-GB" sz="10000" b="1" spc="5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ENDINGS</a:t>
            </a:r>
          </a:p>
        </p:txBody>
      </p:sp>
    </p:spTree>
    <p:extLst>
      <p:ext uri="{BB962C8B-B14F-4D97-AF65-F5344CB8AC3E}">
        <p14:creationId xmlns:p14="http://schemas.microsoft.com/office/powerpoint/2010/main" val="1781250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0C4F0-5899-E354-E5E5-1ECEF3D71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E3ED819-785C-90D1-BB2E-F42F03D02A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11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390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BE683-E06E-F7D9-B8E2-2014628A2B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172F1-6C56-0EC2-6301-7C7196A9B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000" b="1" dirty="0"/>
              <a:t>THE FEAST WITHOUT GOD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599AD9-7DCE-29A7-C6D9-6E823A1CFE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i="1" dirty="0"/>
              <a:t>King Belshazzar gave a great banquet for a thousands of his nobles and drank wine with them </a:t>
            </a:r>
            <a:r>
              <a:rPr lang="en-GB" sz="4000" b="1" dirty="0"/>
              <a:t>[v.1]</a:t>
            </a:r>
          </a:p>
          <a:p>
            <a:pPr marL="0" indent="0">
              <a:buNone/>
            </a:pP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2820496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8F978D-6580-7105-9A9A-E8395D6F4A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4865B-D887-D9AD-3FBB-535272030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000" b="1" dirty="0"/>
              <a:t>THE FEAST WITHOUT GOD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FDB34-9008-70A9-321A-63B2DBF0BF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b="1" i="1" dirty="0"/>
              <a:t>King Belshazzar </a:t>
            </a:r>
            <a:r>
              <a:rPr lang="en-GB" sz="4000" i="1" dirty="0"/>
              <a:t>gave a great banquet for a thousands of his nobles and drank wine with them </a:t>
            </a:r>
            <a:r>
              <a:rPr lang="en-GB" sz="4000" b="1" dirty="0"/>
              <a:t>[v.1]</a:t>
            </a:r>
          </a:p>
          <a:p>
            <a:pPr marL="0" indent="0">
              <a:buNone/>
            </a:pPr>
            <a:endParaRPr lang="en-GB" sz="4000" dirty="0"/>
          </a:p>
        </p:txBody>
      </p:sp>
      <p:pic>
        <p:nvPicPr>
          <p:cNvPr id="4" name="Picture 2" descr="Belshazzar: The Fictional Babylonian King Who Actually Lived | by Zack  Duncan | Medium">
            <a:extLst>
              <a:ext uri="{FF2B5EF4-FFF2-40B4-BE49-F238E27FC236}">
                <a16:creationId xmlns:a16="http://schemas.microsoft.com/office/drawing/2014/main" id="{0B06001C-EE1B-D8E1-7A62-4E9B862E65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2464" y="3215221"/>
            <a:ext cx="2547072" cy="254707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34656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68F70-DBF1-7376-636A-605A3A4DA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2C59A-3C7D-E9DA-6527-B09CD9547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000" b="1" dirty="0"/>
              <a:t>THE FEAST WITHOUT GOD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6CC607-C142-A8BF-7573-082657AD8E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i="1" dirty="0"/>
              <a:t>King Belshazzar gave a great banquet </a:t>
            </a:r>
            <a:r>
              <a:rPr lang="en-GB" sz="4000" b="1" i="1" dirty="0"/>
              <a:t>for a thousand </a:t>
            </a:r>
            <a:r>
              <a:rPr lang="en-GB" sz="4000" i="1" dirty="0"/>
              <a:t>of his nobles and drank wine with them </a:t>
            </a:r>
            <a:r>
              <a:rPr lang="en-GB" sz="4000" b="1" dirty="0"/>
              <a:t>[v.1]</a:t>
            </a:r>
          </a:p>
          <a:p>
            <a:pPr marL="0" indent="0">
              <a:buNone/>
            </a:pP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2741653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195423-C390-B665-AB23-D27B7C1D3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CCEBF-E95E-8FA4-DB58-CC0417940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000" b="1" dirty="0"/>
              <a:t>THE FEAST WITHOUT GOD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A3AC4B-79E9-6E7E-DCC7-2F68248C0D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i="1" dirty="0"/>
              <a:t>King Belshazzar gave a great banquet for a thousands of </a:t>
            </a:r>
            <a:r>
              <a:rPr lang="en-GB" sz="4000" b="1" i="1" dirty="0"/>
              <a:t>his nobles </a:t>
            </a:r>
            <a:r>
              <a:rPr lang="en-GB" sz="4000" i="1" dirty="0"/>
              <a:t>and drank wine with them </a:t>
            </a:r>
            <a:r>
              <a:rPr lang="en-GB" sz="4000" b="1" dirty="0"/>
              <a:t>[v.1]</a:t>
            </a:r>
          </a:p>
          <a:p>
            <a:pPr marL="0" indent="0">
              <a:buNone/>
            </a:pP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4010232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32B509-C5BA-CE53-BCB3-26133AD03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5AE4D-765F-5B7F-7B40-A1E5D6E05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000" b="1" dirty="0"/>
              <a:t>THE FEAST WITHOUT GOD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DFB7AC-6BD9-85D9-8A7E-03B5A3EAA0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i="1" dirty="0"/>
              <a:t>King Belshazzar gave a great banquet for a thousands of his nobles and </a:t>
            </a:r>
            <a:r>
              <a:rPr lang="en-GB" sz="4000" b="1" i="1" dirty="0"/>
              <a:t>drank wine </a:t>
            </a:r>
            <a:r>
              <a:rPr lang="en-GB" sz="4000" i="1" dirty="0"/>
              <a:t>with them </a:t>
            </a:r>
            <a:r>
              <a:rPr lang="en-GB" sz="4000" b="1" dirty="0"/>
              <a:t>[v.1]</a:t>
            </a:r>
          </a:p>
          <a:p>
            <a:pPr marL="0" indent="0">
              <a:buNone/>
            </a:pP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4680971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641E3-42E6-EEDF-BD50-B410BE36C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3332C-5139-11CD-4286-E05145E8E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434D77B-A59E-765D-EC81-DDC83A7EB6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11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0999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8B02F2-90E9-7116-D372-57B9B1BA3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485422D-9739-8F6E-37C6-250993DAF408}"/>
              </a:ext>
            </a:extLst>
          </p:cNvPr>
          <p:cNvSpPr txBox="1"/>
          <p:nvPr/>
        </p:nvSpPr>
        <p:spPr>
          <a:xfrm>
            <a:off x="111217" y="340795"/>
            <a:ext cx="11585448" cy="5115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15000"/>
              </a:lnSpc>
              <a:spcAft>
                <a:spcPts val="800"/>
              </a:spcAft>
            </a:pPr>
            <a:r>
              <a:rPr lang="en-GB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But you Belshazzar have set yourself up against the Lord of heaven…and you praised the gods of silver and gold and bronze iron wood and </a:t>
            </a:r>
            <a:r>
              <a:rPr lang="en-GB" sz="40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stone</a:t>
            </a:r>
            <a:r>
              <a:rPr lang="en-GB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which cannot see or hear or understand. But you did not honour the God who holds in his hand your life and all your ways.</a:t>
            </a:r>
            <a:endParaRPr lang="en-GB" sz="4000" b="1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15000"/>
              </a:lnSpc>
              <a:spcAft>
                <a:spcPts val="800"/>
              </a:spcAft>
            </a:pPr>
            <a:r>
              <a:rPr lang="en-GB" sz="40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Daniel 5:22-25</a:t>
            </a:r>
            <a:endParaRPr lang="en-GB" sz="40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84046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D5149-5015-230A-B862-AA216CC68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70700-C644-252A-DB01-4E5D389A3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1656860-EBFB-1081-2C77-0E09440714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11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9902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549279-3C2B-D11C-1ACE-5C6F8A73B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914CA7E4-EA99-EB79-E556-7A7A26EC01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BE37B3-4E81-6AEF-0366-8B7C5A8FAD82}"/>
              </a:ext>
            </a:extLst>
          </p:cNvPr>
          <p:cNvSpPr txBox="1"/>
          <p:nvPr/>
        </p:nvSpPr>
        <p:spPr>
          <a:xfrm>
            <a:off x="4985204" y="794478"/>
            <a:ext cx="448858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MENE</a:t>
            </a:r>
          </a:p>
          <a:p>
            <a:r>
              <a:rPr lang="en-GB" sz="800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MENE</a:t>
            </a:r>
          </a:p>
          <a:p>
            <a:r>
              <a:rPr lang="en-GB" sz="800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TEKEL</a:t>
            </a:r>
          </a:p>
          <a:p>
            <a:r>
              <a:rPr lang="en-GB" sz="800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PARSIN</a:t>
            </a:r>
          </a:p>
        </p:txBody>
      </p:sp>
      <p:pic>
        <p:nvPicPr>
          <p:cNvPr id="10" name="Content Placeholder 5">
            <a:extLst>
              <a:ext uri="{FF2B5EF4-FFF2-40B4-BE49-F238E27FC236}">
                <a16:creationId xmlns:a16="http://schemas.microsoft.com/office/drawing/2014/main" id="{1A258FA4-C9CA-271E-5905-3172BF1997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69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4ECF4AD-71EE-6CBC-7E94-91D5A779855F}"/>
              </a:ext>
            </a:extLst>
          </p:cNvPr>
          <p:cNvSpPr txBox="1"/>
          <p:nvPr/>
        </p:nvSpPr>
        <p:spPr>
          <a:xfrm>
            <a:off x="5137604" y="946878"/>
            <a:ext cx="448858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MENE</a:t>
            </a:r>
          </a:p>
          <a:p>
            <a:r>
              <a:rPr lang="en-GB" sz="800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MENE</a:t>
            </a:r>
          </a:p>
          <a:p>
            <a:r>
              <a:rPr lang="en-GB" sz="800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TEKEL</a:t>
            </a:r>
          </a:p>
          <a:p>
            <a:r>
              <a:rPr lang="en-GB" sz="800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PARSIN</a:t>
            </a:r>
          </a:p>
        </p:txBody>
      </p:sp>
    </p:spTree>
    <p:extLst>
      <p:ext uri="{BB962C8B-B14F-4D97-AF65-F5344CB8AC3E}">
        <p14:creationId xmlns:p14="http://schemas.microsoft.com/office/powerpoint/2010/main" val="186357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B99A3E-00F8-BC32-CEC0-C7EC764D3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C73C744D-71E0-DF4B-FD8F-D284BDB91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264EE4-3EEB-E25C-924E-A95EE652C388}"/>
              </a:ext>
            </a:extLst>
          </p:cNvPr>
          <p:cNvSpPr txBox="1"/>
          <p:nvPr/>
        </p:nvSpPr>
        <p:spPr>
          <a:xfrm>
            <a:off x="4985204" y="794478"/>
            <a:ext cx="448858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MENE</a:t>
            </a:r>
          </a:p>
          <a:p>
            <a:r>
              <a:rPr lang="en-GB" sz="800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MENE</a:t>
            </a:r>
          </a:p>
          <a:p>
            <a:r>
              <a:rPr lang="en-GB" sz="800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TEKEL</a:t>
            </a:r>
          </a:p>
          <a:p>
            <a:r>
              <a:rPr lang="en-GB" sz="800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PARSIN</a:t>
            </a:r>
          </a:p>
        </p:txBody>
      </p:sp>
      <p:pic>
        <p:nvPicPr>
          <p:cNvPr id="10" name="Content Placeholder 5">
            <a:extLst>
              <a:ext uri="{FF2B5EF4-FFF2-40B4-BE49-F238E27FC236}">
                <a16:creationId xmlns:a16="http://schemas.microsoft.com/office/drawing/2014/main" id="{51EEAC6D-32FE-1410-C83F-026516B4B5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69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A9F62B8-9446-F7B5-714B-A278ADCCDD0F}"/>
              </a:ext>
            </a:extLst>
          </p:cNvPr>
          <p:cNvSpPr txBox="1"/>
          <p:nvPr/>
        </p:nvSpPr>
        <p:spPr>
          <a:xfrm>
            <a:off x="5122613" y="440535"/>
            <a:ext cx="643480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0" u="sng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OUR</a:t>
            </a:r>
            <a:r>
              <a:rPr lang="en-GB" sz="500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 DAYS ARE NUMBERED </a:t>
            </a:r>
          </a:p>
          <a:p>
            <a:endParaRPr lang="en-GB" sz="4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Segoe Print" panose="02000600000000000000" pitchFamily="2" charset="0"/>
            </a:endParaRPr>
          </a:p>
          <a:p>
            <a:endParaRPr lang="en-GB" sz="4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4744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0772B-3CD0-5C7F-4AF1-6D0CF35A4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098" name="Picture 2" descr="Sideline Officials">
            <a:extLst>
              <a:ext uri="{FF2B5EF4-FFF2-40B4-BE49-F238E27FC236}">
                <a16:creationId xmlns:a16="http://schemas.microsoft.com/office/drawing/2014/main" id="{68ADF8CB-CD07-16B3-C2CF-ACE2F570FE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60580CE-4FFA-DB6B-F59A-9CD52C6EA7E8}"/>
              </a:ext>
            </a:extLst>
          </p:cNvPr>
          <p:cNvSpPr/>
          <p:nvPr/>
        </p:nvSpPr>
        <p:spPr>
          <a:xfrm>
            <a:off x="5381469" y="1214203"/>
            <a:ext cx="269822" cy="611422"/>
          </a:xfrm>
          <a:prstGeom prst="rect">
            <a:avLst/>
          </a:prstGeom>
          <a:noFill/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Content Placeholder 5" descr="Badge Question Mark with solid fill">
            <a:extLst>
              <a:ext uri="{FF2B5EF4-FFF2-40B4-BE49-F238E27FC236}">
                <a16:creationId xmlns:a16="http://schemas.microsoft.com/office/drawing/2014/main" id="{F293C332-6E0D-D42D-54FD-A485D36300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41626" y="1101439"/>
            <a:ext cx="954374" cy="954374"/>
          </a:xfrm>
        </p:spPr>
      </p:pic>
    </p:spTree>
    <p:extLst>
      <p:ext uri="{BB962C8B-B14F-4D97-AF65-F5344CB8AC3E}">
        <p14:creationId xmlns:p14="http://schemas.microsoft.com/office/powerpoint/2010/main" val="38182567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E30297-CFE8-EA63-53E9-2F9EFC30D0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080FE9EA-9F19-0569-D51D-AB9DBD88A0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1E8423-B558-8878-B734-C79EAA7FCF61}"/>
              </a:ext>
            </a:extLst>
          </p:cNvPr>
          <p:cNvSpPr txBox="1"/>
          <p:nvPr/>
        </p:nvSpPr>
        <p:spPr>
          <a:xfrm>
            <a:off x="4985204" y="794478"/>
            <a:ext cx="448858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MENE</a:t>
            </a:r>
          </a:p>
          <a:p>
            <a:r>
              <a:rPr lang="en-GB" sz="800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MENE</a:t>
            </a:r>
          </a:p>
          <a:p>
            <a:r>
              <a:rPr lang="en-GB" sz="800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TEKEL</a:t>
            </a:r>
          </a:p>
          <a:p>
            <a:r>
              <a:rPr lang="en-GB" sz="800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PARSIN</a:t>
            </a:r>
          </a:p>
        </p:txBody>
      </p:sp>
      <p:pic>
        <p:nvPicPr>
          <p:cNvPr id="10" name="Content Placeholder 5">
            <a:extLst>
              <a:ext uri="{FF2B5EF4-FFF2-40B4-BE49-F238E27FC236}">
                <a16:creationId xmlns:a16="http://schemas.microsoft.com/office/drawing/2014/main" id="{971E9FE2-B65D-307C-7326-C4527F59D7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69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1190DA9-09DE-13A5-1EC2-36E8912F6D09}"/>
              </a:ext>
            </a:extLst>
          </p:cNvPr>
          <p:cNvSpPr txBox="1"/>
          <p:nvPr/>
        </p:nvSpPr>
        <p:spPr>
          <a:xfrm>
            <a:off x="5107623" y="257330"/>
            <a:ext cx="6434803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OUR DAYS ARE NUMBERED </a:t>
            </a:r>
          </a:p>
          <a:p>
            <a:endParaRPr lang="en-GB" sz="5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Segoe Print" panose="02000600000000000000" pitchFamily="2" charset="0"/>
            </a:endParaRPr>
          </a:p>
          <a:p>
            <a:r>
              <a:rPr lang="en-GB" sz="5000" u="sng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WE</a:t>
            </a:r>
            <a:r>
              <a:rPr lang="en-GB" sz="500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 ARE FOUND WANTING</a:t>
            </a:r>
          </a:p>
          <a:p>
            <a:endParaRPr lang="en-GB" sz="4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Segoe Print" panose="02000600000000000000" pitchFamily="2" charset="0"/>
            </a:endParaRPr>
          </a:p>
          <a:p>
            <a:endParaRPr lang="en-GB" sz="4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5191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1E519-17BD-3493-CE36-87DDA9E12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006C4-4D65-D782-8A01-721A568194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124" name="Picture 4" descr="New policy for weight classes and missed weight">
            <a:extLst>
              <a:ext uri="{FF2B5EF4-FFF2-40B4-BE49-F238E27FC236}">
                <a16:creationId xmlns:a16="http://schemas.microsoft.com/office/drawing/2014/main" id="{973AC443-798A-F882-5755-DD2F9FFEB4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0"/>
            <a:ext cx="1217453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22685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99C3EB-A114-5BC4-EEC6-A3A4EC0F3C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B09791A7-15FF-DB7B-4E6E-A3ACF2D6EC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FBB915-8A6B-8273-EB66-BBF73EA5DE41}"/>
              </a:ext>
            </a:extLst>
          </p:cNvPr>
          <p:cNvSpPr txBox="1"/>
          <p:nvPr/>
        </p:nvSpPr>
        <p:spPr>
          <a:xfrm>
            <a:off x="4985204" y="794478"/>
            <a:ext cx="448858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MENE</a:t>
            </a:r>
          </a:p>
          <a:p>
            <a:r>
              <a:rPr lang="en-GB" sz="800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MENE</a:t>
            </a:r>
          </a:p>
          <a:p>
            <a:r>
              <a:rPr lang="en-GB" sz="800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TEKEL</a:t>
            </a:r>
          </a:p>
          <a:p>
            <a:r>
              <a:rPr lang="en-GB" sz="800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PARSIN</a:t>
            </a:r>
          </a:p>
        </p:txBody>
      </p:sp>
      <p:pic>
        <p:nvPicPr>
          <p:cNvPr id="10" name="Content Placeholder 5">
            <a:extLst>
              <a:ext uri="{FF2B5EF4-FFF2-40B4-BE49-F238E27FC236}">
                <a16:creationId xmlns:a16="http://schemas.microsoft.com/office/drawing/2014/main" id="{ABA1AA6F-1082-7940-1992-14F64323CD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69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876FECC-694B-8963-068F-241B3AD2DF54}"/>
              </a:ext>
            </a:extLst>
          </p:cNvPr>
          <p:cNvSpPr txBox="1"/>
          <p:nvPr/>
        </p:nvSpPr>
        <p:spPr>
          <a:xfrm>
            <a:off x="5197564" y="332281"/>
            <a:ext cx="6434803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OUR DAYS ARE NUMBERED </a:t>
            </a:r>
          </a:p>
          <a:p>
            <a:endParaRPr lang="en-GB" sz="5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Segoe Print" panose="02000600000000000000" pitchFamily="2" charset="0"/>
            </a:endParaRPr>
          </a:p>
          <a:p>
            <a:r>
              <a:rPr lang="en-GB" sz="500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WE ARE FOUND WANTING</a:t>
            </a:r>
          </a:p>
          <a:p>
            <a:endParaRPr lang="en-GB" sz="5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Segoe Print" panose="02000600000000000000" pitchFamily="2" charset="0"/>
            </a:endParaRPr>
          </a:p>
          <a:p>
            <a:r>
              <a:rPr lang="en-GB" sz="5000" u="sng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OUR</a:t>
            </a:r>
            <a:r>
              <a:rPr lang="en-GB" sz="500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 STUFF WON’T LAST</a:t>
            </a:r>
          </a:p>
          <a:p>
            <a:endParaRPr lang="en-GB" sz="4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Segoe Print" panose="02000600000000000000" pitchFamily="2" charset="0"/>
            </a:endParaRPr>
          </a:p>
          <a:p>
            <a:endParaRPr lang="en-GB" sz="4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5709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601F7-01F3-4273-C8D1-5BA6F5949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7292A-AB9A-8BAF-E6B8-49AF10A02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5F327CC-3F2F-900D-CA24-13E956B050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11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9241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Arsenal Champions 25/26 Poster">
            <a:extLst>
              <a:ext uri="{FF2B5EF4-FFF2-40B4-BE49-F238E27FC236}">
                <a16:creationId xmlns:a16="http://schemas.microsoft.com/office/drawing/2014/main" id="{A048BF79-A72C-842E-0AFC-AA75DA1FAB5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" y="1"/>
            <a:ext cx="1219197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158" name="Group 6157">
            <a:extLst>
              <a:ext uri="{FF2B5EF4-FFF2-40B4-BE49-F238E27FC236}">
                <a16:creationId xmlns:a16="http://schemas.microsoft.com/office/drawing/2014/main" id="{D4D7444E-8572-6DFD-CB75-0984238C71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5025" y="6737718"/>
            <a:ext cx="12207200" cy="123363"/>
            <a:chOff x="-5025" y="6737718"/>
            <a:chExt cx="12207200" cy="123363"/>
          </a:xfrm>
        </p:grpSpPr>
        <p:sp>
          <p:nvSpPr>
            <p:cNvPr id="6159" name="Rectangle 6158">
              <a:extLst>
                <a:ext uri="{FF2B5EF4-FFF2-40B4-BE49-F238E27FC236}">
                  <a16:creationId xmlns:a16="http://schemas.microsoft.com/office/drawing/2014/main" id="{01C89D56-574B-DBE6-E414-A886D4CD9B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60" name="Rectangle 6159">
              <a:extLst>
                <a:ext uri="{FF2B5EF4-FFF2-40B4-BE49-F238E27FC236}">
                  <a16:creationId xmlns:a16="http://schemas.microsoft.com/office/drawing/2014/main" id="{26808B29-2E24-7E95-6543-9B0B821797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361872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Rectangle 717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170" name="Picture 2" descr="Arsenal Road to PL Victory 2003/04 ● The Invincibles">
            <a:extLst>
              <a:ext uri="{FF2B5EF4-FFF2-40B4-BE49-F238E27FC236}">
                <a16:creationId xmlns:a16="http://schemas.microsoft.com/office/drawing/2014/main" id="{5111691F-C945-5D39-3346-9082BCCCE6F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22901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2F858A-D14F-328F-8AE1-6098818C9F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AECB0-3654-B24A-1148-1C66F643D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170D2D7-C85E-D27D-F2B0-9FE7A83BFD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11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2781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A38407C-BE4A-EE58-C6B6-B4ED2AC104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5" b="1408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9038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A4B90-E2B7-C495-72DB-E07BA731C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000" b="1" dirty="0"/>
              <a:t>THE FEAST WITH GOD </a:t>
            </a:r>
            <a:r>
              <a:rPr lang="en-GB" sz="3300" b="1" dirty="0"/>
              <a:t>[Revelation 19:6-9]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1140D6-266B-AD26-2ACB-532A49175D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4000" dirty="0"/>
              <a:t>Hosted by King Jesus 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sz="3500" i="1" dirty="0"/>
              <a:t>For the wedding of the Lamb has come </a:t>
            </a:r>
            <a:r>
              <a:rPr lang="en-GB" sz="3500" b="1" dirty="0"/>
              <a:t>[7]</a:t>
            </a:r>
            <a:br>
              <a:rPr lang="en-GB" sz="3500" i="1" dirty="0"/>
            </a:br>
            <a:endParaRPr lang="en-GB" sz="3500" i="1" dirty="0"/>
          </a:p>
        </p:txBody>
      </p:sp>
    </p:spTree>
    <p:extLst>
      <p:ext uri="{BB962C8B-B14F-4D97-AF65-F5344CB8AC3E}">
        <p14:creationId xmlns:p14="http://schemas.microsoft.com/office/powerpoint/2010/main" val="39931385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FCC40-7FEA-E163-62D7-CD06EC1DD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F2080-5FF7-A0F4-C222-839C57CB7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000" b="1" dirty="0"/>
              <a:t>THE FEAST WITH GOD </a:t>
            </a:r>
            <a:r>
              <a:rPr lang="en-GB" sz="3300" b="1" dirty="0"/>
              <a:t>[Revelation 19:6-9]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724575-EDE0-0EC1-8125-A1F16CF6DD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4000" dirty="0"/>
              <a:t>Attended by many VIP’s</a:t>
            </a:r>
            <a:endParaRPr lang="en-GB" dirty="0"/>
          </a:p>
          <a:p>
            <a:pPr marL="0" indent="0">
              <a:buNone/>
            </a:pPr>
            <a:r>
              <a:rPr lang="en-GB" sz="3500" i="1" dirty="0"/>
              <a:t>Then I heard what sounded like a great multitude… </a:t>
            </a:r>
            <a:r>
              <a:rPr lang="en-GB" sz="3500" b="1" i="1" dirty="0"/>
              <a:t>[6]</a:t>
            </a:r>
          </a:p>
          <a:p>
            <a:pPr marL="0" indent="0">
              <a:buNone/>
            </a:pPr>
            <a:r>
              <a:rPr lang="en-GB" sz="3500" i="1" dirty="0"/>
              <a:t>For the wedding of the Lamb has come, and his bride has made herself ready. Fine linen, bright and clean, was given her to wear. </a:t>
            </a:r>
            <a:r>
              <a:rPr lang="en-GB" sz="3500" b="1" dirty="0"/>
              <a:t>[7-8]</a:t>
            </a:r>
            <a:endParaRPr lang="en-GB" sz="3500" i="1" dirty="0"/>
          </a:p>
        </p:txBody>
      </p:sp>
    </p:spTree>
    <p:extLst>
      <p:ext uri="{BB962C8B-B14F-4D97-AF65-F5344CB8AC3E}">
        <p14:creationId xmlns:p14="http://schemas.microsoft.com/office/powerpoint/2010/main" val="41926412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D1E1F4-DE41-281C-271A-665ADAAF9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5DDDB-E678-CD9C-A20D-3889AEC3F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000" b="1" dirty="0"/>
              <a:t>THE FEAST WITH GOD </a:t>
            </a:r>
            <a:r>
              <a:rPr lang="en-GB" sz="3300" b="1" dirty="0"/>
              <a:t>[Revelation 19:6-9]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9FF33-53B4-84F9-E3DC-EF85978A1D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4000" dirty="0"/>
              <a:t>Full of noise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3500" i="1" dirty="0"/>
              <a:t>Then I heard what sounded like a great multitude, like the roar of rushing waters and like loud peals of thunder, shouting: “Hallelujah! For our Lord God Almighty reigns. </a:t>
            </a:r>
            <a:r>
              <a:rPr lang="en-GB" sz="3500" b="1" dirty="0"/>
              <a:t>[6] </a:t>
            </a:r>
            <a:endParaRPr lang="en-GB" sz="3500" i="1" dirty="0"/>
          </a:p>
        </p:txBody>
      </p:sp>
    </p:spTree>
    <p:extLst>
      <p:ext uri="{BB962C8B-B14F-4D97-AF65-F5344CB8AC3E}">
        <p14:creationId xmlns:p14="http://schemas.microsoft.com/office/powerpoint/2010/main" val="39566387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008C8D-95ED-E1EF-3DF1-9878F9B33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49DF8-BE8F-30D1-B3C7-1593D6287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000" b="1" dirty="0"/>
              <a:t>THE FEAST WITH GOD </a:t>
            </a:r>
            <a:r>
              <a:rPr lang="en-GB" sz="3300" b="1" dirty="0"/>
              <a:t>[Revelation 19:6-9]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08C48-4721-FDF2-764E-2E4087CB65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4000" dirty="0"/>
              <a:t>Full of happiness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3500" i="1" dirty="0"/>
              <a:t>Let us rejoice and be glad and give him glory! </a:t>
            </a:r>
            <a:r>
              <a:rPr lang="en-GB" sz="3500" b="1" dirty="0"/>
              <a:t>[7] </a:t>
            </a:r>
            <a:endParaRPr lang="en-GB" sz="3500" i="1" dirty="0"/>
          </a:p>
        </p:txBody>
      </p:sp>
    </p:spTree>
    <p:extLst>
      <p:ext uri="{BB962C8B-B14F-4D97-AF65-F5344CB8AC3E}">
        <p14:creationId xmlns:p14="http://schemas.microsoft.com/office/powerpoint/2010/main" val="23789461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E7D85E-A36E-D893-5DF9-1EAD8C08D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F5AC1C8-1F26-CF6E-6F1B-C53835B94B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2EF37CE-A3A4-24D1-259B-F7E15A1367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5" b="1408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9643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204782-853F-3F38-1AE4-3645A007F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nD Feasts Pt 3: You Gotta Talk About the FOOD!!! - Awesome Dice">
            <a:extLst>
              <a:ext uri="{FF2B5EF4-FFF2-40B4-BE49-F238E27FC236}">
                <a16:creationId xmlns:a16="http://schemas.microsoft.com/office/drawing/2014/main" id="{4609E9C9-8251-E068-817C-FB99ED42DB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64892"/>
            <a:ext cx="12192000" cy="7135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0C85DC3-3C6C-B50F-20D3-6930BC682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65AF76-CFD4-1696-A8A0-880142C33B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4538ABA-475B-C11E-2A61-C815D231CBAC}"/>
              </a:ext>
            </a:extLst>
          </p:cNvPr>
          <p:cNvSpPr/>
          <p:nvPr/>
        </p:nvSpPr>
        <p:spPr>
          <a:xfrm>
            <a:off x="2602650" y="365125"/>
            <a:ext cx="6748963" cy="470898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10000" b="1" cap="none" spc="5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FEASTS</a:t>
            </a:r>
          </a:p>
          <a:p>
            <a:pPr algn="ctr"/>
            <a:r>
              <a:rPr lang="en-GB" sz="10000" b="1" spc="5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KINGS</a:t>
            </a:r>
          </a:p>
          <a:p>
            <a:pPr algn="ctr"/>
            <a:r>
              <a:rPr lang="en-GB" sz="10000" b="1" spc="5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ENDINGS</a:t>
            </a:r>
          </a:p>
        </p:txBody>
      </p:sp>
    </p:spTree>
    <p:extLst>
      <p:ext uri="{BB962C8B-B14F-4D97-AF65-F5344CB8AC3E}">
        <p14:creationId xmlns:p14="http://schemas.microsoft.com/office/powerpoint/2010/main" val="38846980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9475</TotalTime>
  <Words>405</Words>
  <Application>Microsoft Office PowerPoint</Application>
  <PresentationFormat>Widescreen</PresentationFormat>
  <Paragraphs>66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Aptos</vt:lpstr>
      <vt:lpstr>Aptos Display</vt:lpstr>
      <vt:lpstr>Arial</vt:lpstr>
      <vt:lpstr>Segoe Print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FEAST WITHOUT GOD</vt:lpstr>
      <vt:lpstr>THE FEAST WITHOUT GOD</vt:lpstr>
      <vt:lpstr>THE FEAST WITHOUT GOD</vt:lpstr>
      <vt:lpstr>THE FEAST WITHOUT GOD</vt:lpstr>
      <vt:lpstr>THE FEAST WITHOUT GOD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FEAST WITH GOD [Revelation 19:6-9]</vt:lpstr>
      <vt:lpstr>THE FEAST WITH GOD [Revelation 19:6-9]</vt:lpstr>
      <vt:lpstr>THE FEAST WITH GOD [Revelation 19:6-9]</vt:lpstr>
      <vt:lpstr>THE FEAST WITH GOD [Revelation 19:6-9]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 Halpin</dc:creator>
  <cp:lastModifiedBy>Daniel Halpin</cp:lastModifiedBy>
  <cp:revision>2</cp:revision>
  <dcterms:created xsi:type="dcterms:W3CDTF">2026-04-24T07:54:02Z</dcterms:created>
  <dcterms:modified xsi:type="dcterms:W3CDTF">2026-05-24T07:14:58Z</dcterms:modified>
</cp:coreProperties>
</file>